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6.svg" ContentType="image/svg+xml"/>
  <Override PartName="/ppt/media/image3.svg" ContentType="image/svg+xml"/>
  <Override PartName="/ppt/media/image3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4"/>
  </p:notesMasterIdLst>
  <p:handoutMasterIdLst>
    <p:handoutMasterId r:id="rId32"/>
  </p:handoutMasterIdLst>
  <p:sldIdLst>
    <p:sldId id="386" r:id="rId3"/>
    <p:sldId id="261" r:id="rId5"/>
    <p:sldId id="277" r:id="rId6"/>
    <p:sldId id="304" r:id="rId7"/>
    <p:sldId id="305" r:id="rId8"/>
    <p:sldId id="378" r:id="rId9"/>
    <p:sldId id="307" r:id="rId10"/>
    <p:sldId id="306" r:id="rId11"/>
    <p:sldId id="326" r:id="rId12"/>
    <p:sldId id="329" r:id="rId13"/>
    <p:sldId id="370" r:id="rId14"/>
    <p:sldId id="331" r:id="rId15"/>
    <p:sldId id="332" r:id="rId16"/>
    <p:sldId id="379" r:id="rId17"/>
    <p:sldId id="330" r:id="rId18"/>
    <p:sldId id="371" r:id="rId19"/>
    <p:sldId id="373" r:id="rId20"/>
    <p:sldId id="383" r:id="rId21"/>
    <p:sldId id="380" r:id="rId22"/>
    <p:sldId id="368" r:id="rId23"/>
    <p:sldId id="376" r:id="rId24"/>
    <p:sldId id="369" r:id="rId25"/>
    <p:sldId id="381" r:id="rId26"/>
    <p:sldId id="375" r:id="rId27"/>
    <p:sldId id="374" r:id="rId28"/>
    <p:sldId id="287" r:id="rId29"/>
    <p:sldId id="384"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48" userDrawn="1">
          <p15:clr>
            <a:srgbClr val="A4A3A4"/>
          </p15:clr>
        </p15:guide>
        <p15:guide id="2" pos="2674" userDrawn="1">
          <p15:clr>
            <a:srgbClr val="A4A3A4"/>
          </p15:clr>
        </p15:guide>
        <p15:guide id="3" orient="horz" pos="2712" userDrawn="1">
          <p15:clr>
            <a:srgbClr val="A4A3A4"/>
          </p15:clr>
        </p15:guide>
        <p15:guide id="4" orient="horz" pos="32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731"/>
    <a:srgbClr val="80C7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5" d="100"/>
          <a:sy n="55" d="100"/>
        </p:scale>
        <p:origin x="2152" y="36"/>
      </p:cViewPr>
      <p:guideLst>
        <p:guide orient="horz" pos="3548"/>
        <p:guide pos="2674"/>
        <p:guide orient="horz" pos="2712"/>
        <p:guide orient="horz" pos="327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ustomXml" Target="../customXml/item3.xml"/><Relationship Id="rId37" Type="http://schemas.openxmlformats.org/officeDocument/2006/relationships/customXml" Target="../customXml/item2.xml"/><Relationship Id="rId36" Type="http://schemas.openxmlformats.org/officeDocument/2006/relationships/customXml" Target="../customXml/item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 name="Google Shape;9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dirty="0"/>
          </a:p>
        </p:txBody>
      </p:sp>
      <p:sp>
        <p:nvSpPr>
          <p:cNvPr id="21" name="Text Placeholder 8"/>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endParaRPr lang="en-US"/>
          </a:p>
        </p:txBody>
      </p:sp>
      <p:sp>
        <p:nvSpPr>
          <p:cNvPr id="18" name="Text Placeholder 8"/>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endParaRPr lang="en-US" dirty="0"/>
          </a:p>
        </p:txBody>
      </p:sp>
      <p:sp>
        <p:nvSpPr>
          <p:cNvPr id="9" name="Text Placeholder 8"/>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endParaRPr lang="en-US"/>
          </a:p>
        </p:txBody>
      </p:sp>
      <p:sp>
        <p:nvSpPr>
          <p:cNvPr id="20" name="Text Placeholder 8"/>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endParaRPr lang="en-US"/>
          </a:p>
        </p:txBody>
      </p:sp>
      <p:sp>
        <p:nvSpPr>
          <p:cNvPr id="2" name="Title 1"/>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endParaRPr lang="en-US" dirty="0"/>
          </a:p>
        </p:txBody>
      </p:sp>
      <p:sp>
        <p:nvSpPr>
          <p:cNvPr id="3" name="Subtitle 2"/>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endParaRPr lang="en-US"/>
          </a:p>
        </p:txBody>
      </p:sp>
      <p:cxnSp>
        <p:nvCxnSpPr>
          <p:cNvPr id="23" name="Straight Connector 22"/>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cxnSp>
        <p:nvCxnSpPr>
          <p:cNvPr id="16" name="Straight Connector 15"/>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p:cNvSpPr>
            <a:spLocks noGrp="1"/>
          </p:cNvSpPr>
          <p:nvPr>
            <p:ph type="dt" sz="half" idx="20"/>
          </p:nvPr>
        </p:nvSpPr>
        <p:spPr>
          <a:xfrm>
            <a:off x="838200" y="6356350"/>
            <a:ext cx="2743200" cy="365125"/>
          </a:xfrm>
        </p:spPr>
        <p:txBody>
          <a:bodyPr/>
          <a:lstStyle/>
          <a:p>
            <a:r>
              <a:rPr lang="en-US"/>
              <a:t>1/7/20XX</a:t>
            </a:r>
            <a:endParaRPr lang="en-US" dirty="0"/>
          </a:p>
        </p:txBody>
      </p:sp>
      <p:sp>
        <p:nvSpPr>
          <p:cNvPr id="19" name="Footer Placeholder 3"/>
          <p:cNvSpPr>
            <a:spLocks noGrp="1"/>
          </p:cNvSpPr>
          <p:nvPr>
            <p:ph type="ftr" sz="quarter" idx="21"/>
          </p:nvPr>
        </p:nvSpPr>
        <p:spPr>
          <a:xfrm>
            <a:off x="4038600" y="6356350"/>
            <a:ext cx="4114800" cy="365125"/>
          </a:xfrm>
        </p:spPr>
        <p:txBody>
          <a:bodyPr/>
          <a:lstStyle/>
          <a:p>
            <a:r>
              <a:rPr lang="en-US" dirty="0"/>
              <a:t>Pitch deck</a:t>
            </a:r>
            <a:endParaRPr lang="en-US" dirty="0"/>
          </a:p>
        </p:txBody>
      </p:sp>
      <p:sp>
        <p:nvSpPr>
          <p:cNvPr id="20" name="Slide Number Placeholder 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E">
    <p:spTree>
      <p:nvGrpSpPr>
        <p:cNvPr id="1" name=""/>
        <p:cNvGrpSpPr/>
        <p:nvPr/>
      </p:nvGrpSpPr>
      <p:grpSpPr>
        <a:xfrm>
          <a:off x="0" y="0"/>
          <a:ext cx="0" cy="0"/>
          <a:chOff x="0" y="0"/>
          <a:chExt cx="0" cy="0"/>
        </a:xfrm>
      </p:grpSpPr>
      <p:sp>
        <p:nvSpPr>
          <p:cNvPr id="27" name="Freeform: Shape 26"/>
          <p:cNvSpPr/>
          <p:nvPr userDrawn="1"/>
        </p:nvSpPr>
        <p:spPr>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1" name="Title 1"/>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33" name="Text Placeholder 8"/>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p:cNvSpPr>
            <a:spLocks noGrp="1"/>
          </p:cNvSpPr>
          <p:nvPr>
            <p:ph type="body" sz="quarter" idx="28" hasCustomPrompt="1"/>
          </p:nvPr>
        </p:nvSpPr>
        <p:spPr>
          <a:xfrm>
            <a:off x="8629106" y="305899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42" name="Text Placeholder 18"/>
          <p:cNvSpPr>
            <a:spLocks noGrp="1"/>
          </p:cNvSpPr>
          <p:nvPr>
            <p:ph type="body" sz="quarter" idx="39" hasCustomPrompt="1"/>
          </p:nvPr>
        </p:nvSpPr>
        <p:spPr>
          <a:xfrm>
            <a:off x="8629106" y="4069174"/>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43" name="Text Placeholder 18"/>
          <p:cNvSpPr>
            <a:spLocks noGrp="1"/>
          </p:cNvSpPr>
          <p:nvPr>
            <p:ph type="body" sz="quarter" idx="40" hasCustomPrompt="1"/>
          </p:nvPr>
        </p:nvSpPr>
        <p:spPr>
          <a:xfrm>
            <a:off x="8629106" y="5011206"/>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15" name="Date Placeholder 1"/>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1/7/20XX</a:t>
            </a:r>
            <a:endParaRPr lang="en-US" dirty="0"/>
          </a:p>
        </p:txBody>
      </p:sp>
      <p:sp>
        <p:nvSpPr>
          <p:cNvPr id="16" name="Footer Placeholder 2"/>
          <p:cNvSpPr>
            <a:spLocks noGrp="1"/>
          </p:cNvSpPr>
          <p:nvPr>
            <p:ph type="ftr" sz="quarter" idx="11"/>
          </p:nvPr>
        </p:nvSpPr>
        <p:spPr>
          <a:xfrm>
            <a:off x="4038600" y="6356350"/>
            <a:ext cx="4114800" cy="365125"/>
          </a:xfrm>
        </p:spPr>
        <p:txBody>
          <a:bodyPr/>
          <a:lstStyle/>
          <a:p>
            <a:r>
              <a:rPr lang="en-US" dirty="0"/>
              <a:t>Pitch deck</a:t>
            </a:r>
            <a:endParaRPr lang="en-US" dirty="0"/>
          </a:p>
        </p:txBody>
      </p:sp>
      <p:sp>
        <p:nvSpPr>
          <p:cNvPr id="17" name="Slide Number Placeholder 7"/>
          <p:cNvSpPr>
            <a:spLocks noGrp="1"/>
          </p:cNvSpPr>
          <p:nvPr>
            <p:ph type="sldNum" sz="quarter" idx="12"/>
          </p:nvPr>
        </p:nvSpPr>
        <p:spPr>
          <a:xfrm>
            <a:off x="8610600" y="6356350"/>
            <a:ext cx="2743200" cy="365125"/>
          </a:xfrm>
        </p:spPr>
        <p:txBody>
          <a:bodyPr/>
          <a:lstStyle/>
          <a:p>
            <a:fld id="{9FF96520-E4CE-4EAD-8ABF-1D2297D6B3AA}"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endParaRPr lang="en-US" dirty="0"/>
          </a:p>
        </p:txBody>
      </p:sp>
      <p:sp>
        <p:nvSpPr>
          <p:cNvPr id="31" name="Title 1"/>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33" name="Text Placeholder 8"/>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42" name="Text Placeholder 18"/>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43" name="Text Placeholder 18"/>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15" name="Date Placeholder 1"/>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1/7/20XX</a:t>
            </a:r>
            <a:endParaRPr lang="en-US" dirty="0"/>
          </a:p>
        </p:txBody>
      </p:sp>
      <p:sp>
        <p:nvSpPr>
          <p:cNvPr id="16" name="Footer Placeholder 2"/>
          <p:cNvSpPr>
            <a:spLocks noGrp="1"/>
          </p:cNvSpPr>
          <p:nvPr>
            <p:ph type="ftr" sz="quarter" idx="11"/>
          </p:nvPr>
        </p:nvSpPr>
        <p:spPr>
          <a:xfrm>
            <a:off x="4038600" y="6356350"/>
            <a:ext cx="4114800" cy="365125"/>
          </a:xfrm>
        </p:spPr>
        <p:txBody>
          <a:bodyPr/>
          <a:lstStyle/>
          <a:p>
            <a:r>
              <a:rPr lang="en-US" dirty="0"/>
              <a:t>Pitch deck</a:t>
            </a:r>
            <a:endParaRPr lang="en-US" dirty="0"/>
          </a:p>
        </p:txBody>
      </p:sp>
      <p:sp>
        <p:nvSpPr>
          <p:cNvPr id="17" name="Slide Number Placeholder 7"/>
          <p:cNvSpPr>
            <a:spLocks noGrp="1"/>
          </p:cNvSpPr>
          <p:nvPr>
            <p:ph type="sldNum" sz="quarter" idx="12"/>
          </p:nvPr>
        </p:nvSpPr>
        <p:spPr>
          <a:xfrm>
            <a:off x="8610600" y="6356350"/>
            <a:ext cx="2743200" cy="365125"/>
          </a:xfrm>
        </p:spPr>
        <p:txBody>
          <a:bodyPr/>
          <a:lstStyle/>
          <a:p>
            <a:fld id="{9FF96520-E4CE-4EAD-8ABF-1D2297D6B3AA}"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1/7/20XX</a:t>
            </a:r>
            <a:endParaRPr lang="en-US" dirty="0"/>
          </a:p>
        </p:txBody>
      </p:sp>
      <p:sp>
        <p:nvSpPr>
          <p:cNvPr id="7" name="Slide Number Placeholder 6"/>
          <p:cNvSpPr>
            <a:spLocks noGrp="1"/>
          </p:cNvSpPr>
          <p:nvPr>
            <p:ph type="sldNum" sz="quarter" idx="12"/>
          </p:nvPr>
        </p:nvSpPr>
        <p:spPr>
          <a:xfrm>
            <a:off x="10477500" y="6356350"/>
            <a:ext cx="876300" cy="365125"/>
          </a:xfrm>
        </p:spPr>
        <p:txBody>
          <a:bodyPr/>
          <a:lstStyle/>
          <a:p>
            <a:fld id="{9FF96520-E4CE-4EAD-8ABF-1D2297D6B3AA}" type="slidenum">
              <a:rPr lang="en-US" smtClean="0"/>
            </a:fld>
            <a:endParaRPr lang="en-US" dirty="0"/>
          </a:p>
        </p:txBody>
      </p:sp>
      <p:sp>
        <p:nvSpPr>
          <p:cNvPr id="8" name="Title 1"/>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cxnSp>
        <p:nvCxnSpPr>
          <p:cNvPr id="10" name="Straight Connector 9"/>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4" name="Text Placeholder 2"/>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1" name="Footer Placeholder 7"/>
          <p:cNvSpPr>
            <a:spLocks noGrp="1"/>
          </p:cNvSpPr>
          <p:nvPr>
            <p:ph type="ftr" sz="quarter" idx="11"/>
          </p:nvPr>
        </p:nvSpPr>
        <p:spPr>
          <a:xfrm>
            <a:off x="7239002" y="6356350"/>
            <a:ext cx="3038469" cy="365125"/>
          </a:xfrm>
        </p:spPr>
        <p:txBody>
          <a:bodyPr/>
          <a:lstStyle>
            <a:lvl1pPr algn="l">
              <a:defRPr/>
            </a:lvl1pPr>
          </a:lstStyle>
          <a:p>
            <a:r>
              <a:rPr lang="en-US" dirty="0"/>
              <a:t>Pitch deck</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petition graph">
    <p:spTree>
      <p:nvGrpSpPr>
        <p:cNvPr id="1" name=""/>
        <p:cNvGrpSpPr/>
        <p:nvPr/>
      </p:nvGrpSpPr>
      <p:grpSpPr>
        <a:xfrm>
          <a:off x="0" y="0"/>
          <a:ext cx="0" cy="0"/>
          <a:chOff x="0" y="0"/>
          <a:chExt cx="0" cy="0"/>
        </a:xfrm>
      </p:grpSpPr>
      <p:sp>
        <p:nvSpPr>
          <p:cNvPr id="15" name="Text Placeholder 14"/>
          <p:cNvSpPr>
            <a:spLocks noGrp="1"/>
          </p:cNvSpPr>
          <p:nvPr>
            <p:ph type="body" sz="quarter" idx="15" hasCustomPrompt="1"/>
          </p:nvPr>
        </p:nvSpPr>
        <p:spPr>
          <a:xfrm>
            <a:off x="5242517" y="2223604"/>
            <a:ext cx="1706965" cy="492025"/>
          </a:xfrm>
          <a:prstGeom prst="rect">
            <a:avLst/>
          </a:prstGeom>
        </p:spPr>
        <p:txBody>
          <a:bodyPr anchor="ctr">
            <a:normAutofit/>
          </a:bodyPr>
          <a:lstStyle>
            <a:lvl1pPr marL="0" indent="0" algn="ctr">
              <a:lnSpc>
                <a:spcPct val="100000"/>
              </a:lnSpc>
              <a:buNone/>
              <a:defRPr sz="1400" cap="all" spc="0" baseline="0">
                <a:solidFill>
                  <a:schemeClr val="accent1"/>
                </a:solidFill>
                <a:latin typeface="+mj-lt"/>
              </a:defRPr>
            </a:lvl1pPr>
          </a:lstStyle>
          <a:p>
            <a:pPr lvl="0"/>
            <a:r>
              <a:rPr lang="en-US"/>
              <a:t>CLICK TO ADD NAME</a:t>
            </a:r>
            <a:endParaRPr lang="en-US"/>
          </a:p>
        </p:txBody>
      </p:sp>
      <p:sp>
        <p:nvSpPr>
          <p:cNvPr id="16" name="Text Placeholder 14"/>
          <p:cNvSpPr>
            <a:spLocks noGrp="1"/>
          </p:cNvSpPr>
          <p:nvPr>
            <p:ph type="body" sz="quarter" idx="17" hasCustomPrompt="1"/>
          </p:nvPr>
        </p:nvSpPr>
        <p:spPr>
          <a:xfrm>
            <a:off x="5242517" y="5341910"/>
            <a:ext cx="1706965" cy="492025"/>
          </a:xfrm>
          <a:prstGeom prst="rect">
            <a:avLst/>
          </a:prstGeom>
        </p:spPr>
        <p:txBody>
          <a:bodyPr anchor="ctr">
            <a:normAutofit/>
          </a:bodyPr>
          <a:lstStyle>
            <a:lvl1pPr marL="0" indent="0" algn="ctr">
              <a:lnSpc>
                <a:spcPct val="100000"/>
              </a:lnSpc>
              <a:buNone/>
              <a:defRPr sz="1400" cap="all" spc="0" baseline="0">
                <a:solidFill>
                  <a:schemeClr val="accent1"/>
                </a:solidFill>
                <a:latin typeface="+mj-lt"/>
              </a:defRPr>
            </a:lvl1pPr>
          </a:lstStyle>
          <a:p>
            <a:pPr lvl="0"/>
            <a:r>
              <a:rPr lang="en-US"/>
              <a:t>CLICK TO ADD NAME</a:t>
            </a:r>
            <a:endParaRPr lang="en-US"/>
          </a:p>
        </p:txBody>
      </p:sp>
      <p:sp>
        <p:nvSpPr>
          <p:cNvPr id="17" name="Text Placeholder 14"/>
          <p:cNvSpPr>
            <a:spLocks noGrp="1"/>
          </p:cNvSpPr>
          <p:nvPr>
            <p:ph type="body" sz="quarter" idx="19" hasCustomPrompt="1"/>
          </p:nvPr>
        </p:nvSpPr>
        <p:spPr>
          <a:xfrm>
            <a:off x="9973118" y="3783794"/>
            <a:ext cx="1380681" cy="492025"/>
          </a:xfrm>
          <a:prstGeom prst="rect">
            <a:avLst/>
          </a:prstGeom>
        </p:spPr>
        <p:txBody>
          <a:bodyPr anchor="ctr">
            <a:noAutofit/>
          </a:bodyPr>
          <a:lstStyle>
            <a:lvl1pPr marL="0" indent="0" algn="ctr">
              <a:lnSpc>
                <a:spcPct val="100000"/>
              </a:lnSpc>
              <a:buNone/>
              <a:defRPr sz="1400" cap="all" spc="0" baseline="0">
                <a:solidFill>
                  <a:schemeClr val="accent1"/>
                </a:solidFill>
                <a:latin typeface="+mj-lt"/>
              </a:defRPr>
            </a:lvl1pPr>
          </a:lstStyle>
          <a:p>
            <a:pPr lvl="0"/>
            <a:r>
              <a:rPr lang="en-US"/>
              <a:t>CLICK TO ADD NAME</a:t>
            </a:r>
            <a:endParaRPr lang="en-US"/>
          </a:p>
        </p:txBody>
      </p:sp>
      <p:sp>
        <p:nvSpPr>
          <p:cNvPr id="18" name="Text Placeholder 14"/>
          <p:cNvSpPr>
            <a:spLocks noGrp="1"/>
          </p:cNvSpPr>
          <p:nvPr>
            <p:ph type="body" sz="quarter" idx="20" hasCustomPrompt="1"/>
          </p:nvPr>
        </p:nvSpPr>
        <p:spPr>
          <a:xfrm>
            <a:off x="3738732" y="3012526"/>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endParaRPr lang="en-US"/>
          </a:p>
        </p:txBody>
      </p:sp>
      <p:sp>
        <p:nvSpPr>
          <p:cNvPr id="19" name="Text Placeholder 14"/>
          <p:cNvSpPr>
            <a:spLocks noGrp="1"/>
          </p:cNvSpPr>
          <p:nvPr>
            <p:ph type="body" sz="quarter" idx="21" hasCustomPrompt="1"/>
          </p:nvPr>
        </p:nvSpPr>
        <p:spPr>
          <a:xfrm>
            <a:off x="4175224" y="433298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endParaRPr lang="en-US"/>
          </a:p>
        </p:txBody>
      </p:sp>
      <p:sp>
        <p:nvSpPr>
          <p:cNvPr id="20" name="Text Placeholder 14"/>
          <p:cNvSpPr>
            <a:spLocks noGrp="1"/>
          </p:cNvSpPr>
          <p:nvPr>
            <p:ph type="body" sz="quarter" idx="22" hasCustomPrompt="1"/>
          </p:nvPr>
        </p:nvSpPr>
        <p:spPr>
          <a:xfrm>
            <a:off x="2637747" y="450745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endParaRPr lang="en-US"/>
          </a:p>
        </p:txBody>
      </p:sp>
      <p:sp>
        <p:nvSpPr>
          <p:cNvPr id="21" name="Text Placeholder 14"/>
          <p:cNvSpPr>
            <a:spLocks noGrp="1"/>
          </p:cNvSpPr>
          <p:nvPr>
            <p:ph type="body" sz="quarter" idx="23" hasCustomPrompt="1"/>
          </p:nvPr>
        </p:nvSpPr>
        <p:spPr>
          <a:xfrm>
            <a:off x="6552714" y="419490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endParaRPr lang="en-US"/>
          </a:p>
        </p:txBody>
      </p:sp>
      <p:sp>
        <p:nvSpPr>
          <p:cNvPr id="22" name="Text Placeholder 14"/>
          <p:cNvSpPr>
            <a:spLocks noGrp="1"/>
          </p:cNvSpPr>
          <p:nvPr>
            <p:ph type="body" sz="quarter" idx="24" hasCustomPrompt="1"/>
          </p:nvPr>
        </p:nvSpPr>
        <p:spPr>
          <a:xfrm>
            <a:off x="7801857" y="506879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endParaRPr lang="en-US"/>
          </a:p>
        </p:txBody>
      </p:sp>
      <p:sp>
        <p:nvSpPr>
          <p:cNvPr id="23" name="Text Placeholder 14"/>
          <p:cNvSpPr>
            <a:spLocks noGrp="1"/>
          </p:cNvSpPr>
          <p:nvPr>
            <p:ph type="body" sz="quarter" idx="25" hasCustomPrompt="1"/>
          </p:nvPr>
        </p:nvSpPr>
        <p:spPr>
          <a:xfrm>
            <a:off x="1034142" y="3783794"/>
            <a:ext cx="1393863" cy="492025"/>
          </a:xfrm>
          <a:prstGeom prst="rect">
            <a:avLst/>
          </a:prstGeom>
        </p:spPr>
        <p:txBody>
          <a:bodyPr anchor="ctr">
            <a:noAutofit/>
          </a:bodyPr>
          <a:lstStyle>
            <a:lvl1pPr marL="0" indent="0" algn="ctr">
              <a:lnSpc>
                <a:spcPct val="100000"/>
              </a:lnSpc>
              <a:buNone/>
              <a:defRPr sz="1400" cap="all" spc="0" baseline="0">
                <a:solidFill>
                  <a:schemeClr val="accent1"/>
                </a:solidFill>
                <a:latin typeface="+mj-lt"/>
              </a:defRPr>
            </a:lvl1pPr>
          </a:lstStyle>
          <a:p>
            <a:pPr lvl="0"/>
            <a:r>
              <a:rPr lang="en-US"/>
              <a:t>CLICK TO ADD NAME</a:t>
            </a:r>
            <a:endParaRPr lang="en-US"/>
          </a:p>
        </p:txBody>
      </p:sp>
      <p:cxnSp>
        <p:nvCxnSpPr>
          <p:cNvPr id="24" name="Straight Connector 23"/>
          <p:cNvCxnSpPr>
            <a:stCxn id="23" idx="3"/>
            <a:endCxn id="17" idx="1"/>
          </p:cNvCxnSpPr>
          <p:nvPr userDrawn="1"/>
        </p:nvCxnSpPr>
        <p:spPr>
          <a:xfrm>
            <a:off x="2428005" y="4029807"/>
            <a:ext cx="7545113"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6096000" y="2743597"/>
            <a:ext cx="0" cy="259831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 Placeholder 14"/>
          <p:cNvSpPr>
            <a:spLocks noGrp="1"/>
          </p:cNvSpPr>
          <p:nvPr>
            <p:ph type="body" sz="quarter" idx="26" hasCustomPrompt="1"/>
          </p:nvPr>
        </p:nvSpPr>
        <p:spPr>
          <a:xfrm>
            <a:off x="7539963" y="2611626"/>
            <a:ext cx="1706965" cy="1048575"/>
          </a:xfrm>
          <a:prstGeom prst="rect">
            <a:avLst/>
          </a:prstGeom>
        </p:spPr>
        <p:txBody>
          <a:bodyPr anchor="ctr">
            <a:noAutofit/>
          </a:bodyPr>
          <a:lstStyle>
            <a:lvl1pPr marL="0" indent="0" algn="ctr">
              <a:lnSpc>
                <a:spcPct val="100000"/>
              </a:lnSpc>
              <a:buNone/>
              <a:defRPr sz="1400" b="0" cap="all" spc="0" baseline="0">
                <a:solidFill>
                  <a:schemeClr val="bg1"/>
                </a:solidFill>
                <a:latin typeface="+mn-lt"/>
              </a:defRPr>
            </a:lvl1pPr>
          </a:lstStyle>
          <a:p>
            <a:pPr lvl="0"/>
            <a:r>
              <a:rPr lang="en-US"/>
              <a:t>CLICK TO ADD NAME</a:t>
            </a:r>
            <a:endParaRPr lang="en-US"/>
          </a:p>
        </p:txBody>
      </p:sp>
      <p:sp>
        <p:nvSpPr>
          <p:cNvPr id="27" name="Title 1"/>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cxnSp>
        <p:nvCxnSpPr>
          <p:cNvPr id="28" name="Straight Connector 27"/>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Date Placeholder 1"/>
          <p:cNvSpPr>
            <a:spLocks noGrp="1"/>
          </p:cNvSpPr>
          <p:nvPr>
            <p:ph type="dt" sz="half" idx="10"/>
          </p:nvPr>
        </p:nvSpPr>
        <p:spPr>
          <a:xfrm>
            <a:off x="838200" y="6356350"/>
            <a:ext cx="2743200" cy="365125"/>
          </a:xfrm>
        </p:spPr>
        <p:txBody>
          <a:bodyPr/>
          <a:lstStyle/>
          <a:p>
            <a:r>
              <a:rPr lang="en-US"/>
              <a:t>1/7/20XX</a:t>
            </a:r>
            <a:endParaRPr lang="en-US" dirty="0"/>
          </a:p>
        </p:txBody>
      </p:sp>
      <p:sp>
        <p:nvSpPr>
          <p:cNvPr id="30" name="Footer Placeholder 2"/>
          <p:cNvSpPr>
            <a:spLocks noGrp="1"/>
          </p:cNvSpPr>
          <p:nvPr>
            <p:ph type="ftr" sz="quarter" idx="11"/>
          </p:nvPr>
        </p:nvSpPr>
        <p:spPr>
          <a:xfrm>
            <a:off x="4038600" y="6356350"/>
            <a:ext cx="4114800" cy="365125"/>
          </a:xfrm>
        </p:spPr>
        <p:txBody>
          <a:bodyPr/>
          <a:lstStyle/>
          <a:p>
            <a:r>
              <a:rPr lang="en-US" dirty="0"/>
              <a:t>Pitch deck</a:t>
            </a:r>
            <a:endParaRPr lang="en-US" dirty="0"/>
          </a:p>
        </p:txBody>
      </p:sp>
      <p:sp>
        <p:nvSpPr>
          <p:cNvPr id="31" name="Slide Number Placeholder 7"/>
          <p:cNvSpPr>
            <a:spLocks noGrp="1"/>
          </p:cNvSpPr>
          <p:nvPr>
            <p:ph type="sldNum" sz="quarter" idx="12"/>
          </p:nvPr>
        </p:nvSpPr>
        <p:spPr>
          <a:xfrm>
            <a:off x="8610600" y="6356350"/>
            <a:ext cx="2743200" cy="365125"/>
          </a:xfrm>
        </p:spPr>
        <p:txBody>
          <a:bodyPr/>
          <a:lstStyle/>
          <a:p>
            <a:fld id="{9FF96520-E4CE-4EAD-8ABF-1D2297D6B3AA}"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endParaRPr lang="en-US" dirty="0"/>
          </a:p>
        </p:txBody>
      </p:sp>
      <p:sp>
        <p:nvSpPr>
          <p:cNvPr id="17" name="Text Placeholder 18"/>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3" name="Date Placeholder 2"/>
          <p:cNvSpPr>
            <a:spLocks noGrp="1"/>
          </p:cNvSpPr>
          <p:nvPr>
            <p:ph type="dt" sz="half" idx="20"/>
          </p:nvPr>
        </p:nvSpPr>
        <p:spPr/>
        <p:txBody>
          <a:body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
        <p:nvSpPr>
          <p:cNvPr id="20" name="Text Placeholder 15"/>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21" name="Text Placeholder 18"/>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4" name="Text Placeholder 15"/>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25" name="Text Placeholder 18"/>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cxnSp>
        <p:nvCxnSpPr>
          <p:cNvPr id="7" name="Straight Arrow Connector 6"/>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1/7/20XX</a:t>
            </a:r>
            <a:endParaRPr lang="en-US" dirty="0"/>
          </a:p>
        </p:txBody>
      </p:sp>
      <p:sp>
        <p:nvSpPr>
          <p:cNvPr id="6" name="Footer Placeholder 5"/>
          <p:cNvSpPr>
            <a:spLocks noGrp="1"/>
          </p:cNvSpPr>
          <p:nvPr>
            <p:ph type="ftr" sz="quarter" idx="11"/>
          </p:nvPr>
        </p:nvSpPr>
        <p:spPr/>
        <p:txBody>
          <a:bodyPr/>
          <a:lstStyle/>
          <a:p>
            <a:r>
              <a:rPr lang="en-US" dirty="0"/>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34142" y="3162300"/>
            <a:ext cx="5544458" cy="30273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endParaRPr lang="en-US"/>
          </a:p>
        </p:txBody>
      </p:sp>
      <p:sp>
        <p:nvSpPr>
          <p:cNvPr id="6" name="Content Placeholder 5"/>
          <p:cNvSpPr>
            <a:spLocks noGrp="1"/>
          </p:cNvSpPr>
          <p:nvPr>
            <p:ph sz="quarter" idx="4"/>
          </p:nvPr>
        </p:nvSpPr>
        <p:spPr>
          <a:xfrm>
            <a:off x="7240588" y="3162300"/>
            <a:ext cx="4114800" cy="30273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a:t>1/7/20XX</a:t>
            </a:r>
            <a:endParaRPr lang="en-US" dirty="0"/>
          </a:p>
        </p:txBody>
      </p:sp>
      <p:sp>
        <p:nvSpPr>
          <p:cNvPr id="8" name="Footer Placeholder 7"/>
          <p:cNvSpPr>
            <a:spLocks noGrp="1"/>
          </p:cNvSpPr>
          <p:nvPr>
            <p:ph type="ftr" sz="quarter" idx="11"/>
          </p:nvPr>
        </p:nvSpPr>
        <p:spPr/>
        <p:txBody>
          <a:bodyPr/>
          <a:lstStyle/>
          <a:p>
            <a:r>
              <a:rPr lang="en-US" dirty="0"/>
              <a:t>Pitch deck</a:t>
            </a:r>
            <a:endParaRPr lang="en-US" dirty="0"/>
          </a:p>
        </p:txBody>
      </p:sp>
      <p:sp>
        <p:nvSpPr>
          <p:cNvPr id="9" name="Slide Number Placeholder 8"/>
          <p:cNvSpPr>
            <a:spLocks noGrp="1"/>
          </p:cNvSpPr>
          <p:nvPr>
            <p:ph type="sldNum" sz="quarter" idx="12"/>
          </p:nvPr>
        </p:nvSpPr>
        <p:spPr/>
        <p:txBody>
          <a:bodyPr/>
          <a:lstStyle/>
          <a:p>
            <a:fld id="{9FF96520-E4CE-4EAD-8ABF-1D2297D6B3AA}" type="slidenum">
              <a:rPr lang="en-US" smtClean="0"/>
            </a:fld>
            <a:endParaRPr lang="en-US" dirty="0"/>
          </a:p>
        </p:txBody>
      </p:sp>
      <p:sp>
        <p:nvSpPr>
          <p:cNvPr id="11" name="Title 1"/>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cxnSp>
        <p:nvCxnSpPr>
          <p:cNvPr id="12" name="Straight Connector 11"/>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5" name="Text Placeholder 10"/>
          <p:cNvSpPr>
            <a:spLocks noGrp="1"/>
          </p:cNvSpPr>
          <p:nvPr>
            <p:ph type="body" sz="quarter" idx="33" hasCustomPrompt="1"/>
          </p:nvPr>
        </p:nvSpPr>
        <p:spPr>
          <a:xfrm>
            <a:off x="914399" y="3354712"/>
            <a:ext cx="731520" cy="457200"/>
          </a:xfrm>
        </p:spPr>
        <p:txBody>
          <a:bodyPr anchor="ctr"/>
          <a:lstStyle>
            <a:lvl1pPr marL="0" indent="0" algn="l">
              <a:buNone/>
              <a:defRPr sz="1400" b="1" cap="all" baseline="0">
                <a:solidFill>
                  <a:schemeClr val="tx1">
                    <a:lumMod val="75000"/>
                    <a:lumOff val="25000"/>
                  </a:schemeClr>
                </a:solidFill>
                <a:latin typeface="+mj-lt"/>
              </a:defRPr>
            </a:lvl1pPr>
          </a:lstStyle>
          <a:p>
            <a:pPr lvl="0"/>
            <a:r>
              <a:rPr lang="en-US"/>
              <a:t>Year</a:t>
            </a:r>
            <a:endParaRPr lang="en-ZA"/>
          </a:p>
        </p:txBody>
      </p:sp>
      <p:sp>
        <p:nvSpPr>
          <p:cNvPr id="66" name="Text Placeholder 10"/>
          <p:cNvSpPr>
            <a:spLocks noGrp="1"/>
          </p:cNvSpPr>
          <p:nvPr>
            <p:ph type="body" sz="quarter" idx="34" hasCustomPrompt="1"/>
          </p:nvPr>
        </p:nvSpPr>
        <p:spPr>
          <a:xfrm>
            <a:off x="19659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7" name="Text Placeholder 10"/>
          <p:cNvSpPr>
            <a:spLocks noGrp="1"/>
          </p:cNvSpPr>
          <p:nvPr>
            <p:ph type="body" sz="quarter" idx="35" hasCustomPrompt="1"/>
          </p:nvPr>
        </p:nvSpPr>
        <p:spPr>
          <a:xfrm>
            <a:off x="275388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8" name="Text Placeholder 10"/>
          <p:cNvSpPr>
            <a:spLocks noGrp="1"/>
          </p:cNvSpPr>
          <p:nvPr>
            <p:ph type="body" sz="quarter" idx="36" hasCustomPrompt="1"/>
          </p:nvPr>
        </p:nvSpPr>
        <p:spPr>
          <a:xfrm>
            <a:off x="354180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9" name="Text Placeholder 10"/>
          <p:cNvSpPr>
            <a:spLocks noGrp="1"/>
          </p:cNvSpPr>
          <p:nvPr>
            <p:ph type="body" sz="quarter" idx="37" hasCustomPrompt="1"/>
          </p:nvPr>
        </p:nvSpPr>
        <p:spPr>
          <a:xfrm>
            <a:off x="432972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0" name="Text Placeholder 10"/>
          <p:cNvSpPr>
            <a:spLocks noGrp="1"/>
          </p:cNvSpPr>
          <p:nvPr>
            <p:ph type="body" sz="quarter" idx="38" hasCustomPrompt="1"/>
          </p:nvPr>
        </p:nvSpPr>
        <p:spPr>
          <a:xfrm>
            <a:off x="914400" y="4292468"/>
            <a:ext cx="731520" cy="457200"/>
          </a:xfrm>
        </p:spPr>
        <p:txBody>
          <a:bodyPr anchor="ctr"/>
          <a:lstStyle>
            <a:lvl1pPr marL="0" indent="0" algn="l">
              <a:buNone/>
              <a:defRPr sz="1400" b="1" cap="all" baseline="0">
                <a:solidFill>
                  <a:schemeClr val="tx1">
                    <a:lumMod val="75000"/>
                    <a:lumOff val="25000"/>
                  </a:schemeClr>
                </a:solidFill>
                <a:latin typeface="+mj-lt"/>
              </a:defRPr>
            </a:lvl1pPr>
          </a:lstStyle>
          <a:p>
            <a:pPr lvl="0"/>
            <a:r>
              <a:rPr lang="en-US"/>
              <a:t>Year</a:t>
            </a:r>
            <a:endParaRPr lang="en-ZA"/>
          </a:p>
        </p:txBody>
      </p:sp>
      <p:sp>
        <p:nvSpPr>
          <p:cNvPr id="71" name="Text Placeholder 10"/>
          <p:cNvSpPr>
            <a:spLocks noGrp="1"/>
          </p:cNvSpPr>
          <p:nvPr>
            <p:ph type="body" sz="quarter" idx="39" hasCustomPrompt="1"/>
          </p:nvPr>
        </p:nvSpPr>
        <p:spPr>
          <a:xfrm>
            <a:off x="511764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2" name="Text Placeholder 10"/>
          <p:cNvSpPr>
            <a:spLocks noGrp="1"/>
          </p:cNvSpPr>
          <p:nvPr>
            <p:ph type="body" sz="quarter" idx="40" hasCustomPrompt="1"/>
          </p:nvPr>
        </p:nvSpPr>
        <p:spPr>
          <a:xfrm>
            <a:off x="59055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3" name="Text Placeholder 10"/>
          <p:cNvSpPr>
            <a:spLocks noGrp="1"/>
          </p:cNvSpPr>
          <p:nvPr>
            <p:ph type="body" sz="quarter" idx="41" hasCustomPrompt="1"/>
          </p:nvPr>
        </p:nvSpPr>
        <p:spPr>
          <a:xfrm>
            <a:off x="669348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4" name="Text Placeholder 10"/>
          <p:cNvSpPr>
            <a:spLocks noGrp="1"/>
          </p:cNvSpPr>
          <p:nvPr>
            <p:ph type="body" sz="quarter" idx="42" hasCustomPrompt="1"/>
          </p:nvPr>
        </p:nvSpPr>
        <p:spPr>
          <a:xfrm>
            <a:off x="905724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5" name="Text Placeholder 10"/>
          <p:cNvSpPr>
            <a:spLocks noGrp="1"/>
          </p:cNvSpPr>
          <p:nvPr>
            <p:ph type="body" sz="quarter" idx="43" hasCustomPrompt="1"/>
          </p:nvPr>
        </p:nvSpPr>
        <p:spPr>
          <a:xfrm>
            <a:off x="748140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6" name="Text Placeholder 10"/>
          <p:cNvSpPr>
            <a:spLocks noGrp="1"/>
          </p:cNvSpPr>
          <p:nvPr>
            <p:ph type="body" sz="quarter" idx="44" hasCustomPrompt="1"/>
          </p:nvPr>
        </p:nvSpPr>
        <p:spPr>
          <a:xfrm>
            <a:off x="826932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7" name="Text Placeholder 10"/>
          <p:cNvSpPr>
            <a:spLocks noGrp="1"/>
          </p:cNvSpPr>
          <p:nvPr>
            <p:ph type="body" sz="quarter" idx="45" hasCustomPrompt="1"/>
          </p:nvPr>
        </p:nvSpPr>
        <p:spPr>
          <a:xfrm>
            <a:off x="98451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8" name="Text Placeholder 10"/>
          <p:cNvSpPr>
            <a:spLocks noGrp="1"/>
          </p:cNvSpPr>
          <p:nvPr>
            <p:ph type="body" sz="quarter" idx="46" hasCustomPrompt="1"/>
          </p:nvPr>
        </p:nvSpPr>
        <p:spPr>
          <a:xfrm>
            <a:off x="10633085"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9" name="Text Placeholder 10"/>
          <p:cNvSpPr>
            <a:spLocks noGrp="1"/>
          </p:cNvSpPr>
          <p:nvPr>
            <p:ph type="body" sz="quarter" idx="47" hasCustomPrompt="1"/>
          </p:nvPr>
        </p:nvSpPr>
        <p:spPr>
          <a:xfrm>
            <a:off x="1969915"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0" name="Text Placeholder 10"/>
          <p:cNvSpPr>
            <a:spLocks noGrp="1"/>
          </p:cNvSpPr>
          <p:nvPr>
            <p:ph type="body" sz="quarter" idx="48" hasCustomPrompt="1"/>
          </p:nvPr>
        </p:nvSpPr>
        <p:spPr>
          <a:xfrm>
            <a:off x="2757602"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1" name="Text Placeholder 10"/>
          <p:cNvSpPr>
            <a:spLocks noGrp="1"/>
          </p:cNvSpPr>
          <p:nvPr>
            <p:ph type="body" sz="quarter" idx="49" hasCustomPrompt="1"/>
          </p:nvPr>
        </p:nvSpPr>
        <p:spPr>
          <a:xfrm>
            <a:off x="3545289"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2" name="Text Placeholder 10"/>
          <p:cNvSpPr>
            <a:spLocks noGrp="1"/>
          </p:cNvSpPr>
          <p:nvPr>
            <p:ph type="body" sz="quarter" idx="50" hasCustomPrompt="1"/>
          </p:nvPr>
        </p:nvSpPr>
        <p:spPr>
          <a:xfrm>
            <a:off x="4332976"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3" name="Text Placeholder 10"/>
          <p:cNvSpPr>
            <a:spLocks noGrp="1"/>
          </p:cNvSpPr>
          <p:nvPr>
            <p:ph type="body" sz="quarter" idx="51" hasCustomPrompt="1"/>
          </p:nvPr>
        </p:nvSpPr>
        <p:spPr>
          <a:xfrm>
            <a:off x="5120663"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4" name="Text Placeholder 10"/>
          <p:cNvSpPr>
            <a:spLocks noGrp="1"/>
          </p:cNvSpPr>
          <p:nvPr>
            <p:ph type="body" sz="quarter" idx="52" hasCustomPrompt="1"/>
          </p:nvPr>
        </p:nvSpPr>
        <p:spPr>
          <a:xfrm>
            <a:off x="5908350"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5" name="Text Placeholder 10"/>
          <p:cNvSpPr>
            <a:spLocks noGrp="1"/>
          </p:cNvSpPr>
          <p:nvPr>
            <p:ph type="body" sz="quarter" idx="53" hasCustomPrompt="1"/>
          </p:nvPr>
        </p:nvSpPr>
        <p:spPr>
          <a:xfrm>
            <a:off x="6696037"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6" name="Text Placeholder 10"/>
          <p:cNvSpPr>
            <a:spLocks noGrp="1"/>
          </p:cNvSpPr>
          <p:nvPr>
            <p:ph type="body" sz="quarter" idx="54" hasCustomPrompt="1"/>
          </p:nvPr>
        </p:nvSpPr>
        <p:spPr>
          <a:xfrm>
            <a:off x="9059098"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7" name="Text Placeholder 10"/>
          <p:cNvSpPr>
            <a:spLocks noGrp="1"/>
          </p:cNvSpPr>
          <p:nvPr>
            <p:ph type="body" sz="quarter" idx="55" hasCustomPrompt="1"/>
          </p:nvPr>
        </p:nvSpPr>
        <p:spPr>
          <a:xfrm>
            <a:off x="7483724"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8" name="Text Placeholder 10"/>
          <p:cNvSpPr>
            <a:spLocks noGrp="1"/>
          </p:cNvSpPr>
          <p:nvPr>
            <p:ph type="body" sz="quarter" idx="56" hasCustomPrompt="1"/>
          </p:nvPr>
        </p:nvSpPr>
        <p:spPr>
          <a:xfrm>
            <a:off x="8271411"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9" name="Text Placeholder 10"/>
          <p:cNvSpPr>
            <a:spLocks noGrp="1"/>
          </p:cNvSpPr>
          <p:nvPr>
            <p:ph type="body" sz="quarter" idx="57" hasCustomPrompt="1"/>
          </p:nvPr>
        </p:nvSpPr>
        <p:spPr>
          <a:xfrm>
            <a:off x="9846785"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90" name="Text Placeholder 10"/>
          <p:cNvSpPr>
            <a:spLocks noGrp="1"/>
          </p:cNvSpPr>
          <p:nvPr>
            <p:ph type="body" sz="quarter" idx="58" hasCustomPrompt="1"/>
          </p:nvPr>
        </p:nvSpPr>
        <p:spPr>
          <a:xfrm>
            <a:off x="10634472"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91" name="Rectangle 90"/>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cap="all" baseline="0" dirty="0">
              <a:solidFill>
                <a:schemeClr val="tx1">
                  <a:lumMod val="75000"/>
                  <a:lumOff val="25000"/>
                </a:schemeClr>
              </a:solidFill>
            </a:endParaRPr>
          </a:p>
        </p:txBody>
      </p:sp>
      <p:sp>
        <p:nvSpPr>
          <p:cNvPr id="92" name="Title 1"/>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32" name="Date Placeholder 15"/>
          <p:cNvSpPr>
            <a:spLocks noGrp="1"/>
          </p:cNvSpPr>
          <p:nvPr>
            <p:ph type="dt" sz="half" idx="10"/>
          </p:nvPr>
        </p:nvSpPr>
        <p:spPr>
          <a:xfrm>
            <a:off x="838200" y="6356350"/>
            <a:ext cx="2743200" cy="365125"/>
          </a:xfrm>
        </p:spPr>
        <p:txBody>
          <a:bodyPr/>
          <a:lstStyle/>
          <a:p>
            <a:r>
              <a:rPr lang="en-US"/>
              <a:t>1/7/20XX</a:t>
            </a:r>
            <a:endParaRPr lang="en-US" dirty="0"/>
          </a:p>
        </p:txBody>
      </p:sp>
      <p:sp>
        <p:nvSpPr>
          <p:cNvPr id="33" name="Footer Placeholder 16"/>
          <p:cNvSpPr>
            <a:spLocks noGrp="1"/>
          </p:cNvSpPr>
          <p:nvPr>
            <p:ph type="ftr" sz="quarter" idx="11"/>
          </p:nvPr>
        </p:nvSpPr>
        <p:spPr>
          <a:xfrm>
            <a:off x="4038600" y="6356350"/>
            <a:ext cx="4114800" cy="365125"/>
          </a:xfrm>
        </p:spPr>
        <p:txBody>
          <a:bodyPr/>
          <a:lstStyle/>
          <a:p>
            <a:r>
              <a:rPr lang="en-US" dirty="0"/>
              <a:t>Pitch deck</a:t>
            </a:r>
            <a:endParaRPr lang="en-US" dirty="0"/>
          </a:p>
        </p:txBody>
      </p:sp>
      <p:sp>
        <p:nvSpPr>
          <p:cNvPr id="34" name="Slide Number Placeholder 17"/>
          <p:cNvSpPr>
            <a:spLocks noGrp="1"/>
          </p:cNvSpPr>
          <p:nvPr>
            <p:ph type="sldNum" sz="quarter" idx="12"/>
          </p:nvPr>
        </p:nvSpPr>
        <p:spPr>
          <a:xfrm>
            <a:off x="8610600" y="6356350"/>
            <a:ext cx="2743200" cy="365125"/>
          </a:xfrm>
        </p:spPr>
        <p:txBody>
          <a:bodyPr/>
          <a:lstStyle/>
          <a:p>
            <a:fld id="{9FF96520-E4CE-4EAD-8ABF-1D2297D6B3AA}"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142" y="1850572"/>
            <a:ext cx="10134601" cy="40930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1/7/20XX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fld>
            <a:endParaRPr lang="en-US" dirty="0"/>
          </a:p>
        </p:txBody>
      </p:sp>
      <p:sp>
        <p:nvSpPr>
          <p:cNvPr id="8" name="Title 1"/>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hasCustomPrompt="1"/>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a:t>
            </a:r>
            <a:endParaRPr lang="en-US"/>
          </a:p>
        </p:txBody>
      </p:sp>
      <p:sp>
        <p:nvSpPr>
          <p:cNvPr id="3" name="Content Placeholder 2"/>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1/7/20XX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fld>
            <a:endParaRPr lang="en-US" dirty="0"/>
          </a:p>
        </p:txBody>
      </p:sp>
      <p:cxnSp>
        <p:nvCxnSpPr>
          <p:cNvPr id="31" name="Straight Connector 30"/>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21" name="Picture Placeholder 20"/>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17" name="Picture Placeholder 16"/>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14" name="Picture Placeholder 13"/>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3" name="Date Placeholder 2"/>
          <p:cNvSpPr>
            <a:spLocks noGrp="1"/>
          </p:cNvSpPr>
          <p:nvPr>
            <p:ph type="dt" sz="half" idx="10"/>
          </p:nvPr>
        </p:nvSpPr>
        <p:spPr/>
        <p:txBody>
          <a:bodyPr/>
          <a:lstStyle/>
          <a:p>
            <a:r>
              <a:rPr lang="en-US"/>
              <a:t>1/7/20XX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9FF96520-E4CE-4EAD-8ABF-1D2297D6B3AA}" type="slidenum">
              <a:rPr lang="en-US" smtClean="0"/>
            </a:fld>
            <a:endParaRPr lang="en-US" dirty="0"/>
          </a:p>
        </p:txBody>
      </p:sp>
      <p:sp>
        <p:nvSpPr>
          <p:cNvPr id="25" name="Title 1"/>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26" name="Text Placeholder 15"/>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endParaRPr lang="en-US"/>
          </a:p>
        </p:txBody>
      </p:sp>
      <p:sp>
        <p:nvSpPr>
          <p:cNvPr id="28" name="Text Placeholder 15"/>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endParaRPr lang="en-US"/>
          </a:p>
        </p:txBody>
      </p:sp>
      <p:sp>
        <p:nvSpPr>
          <p:cNvPr id="30" name="Text Placeholder 15"/>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endParaRPr lang="en-US"/>
          </a:p>
        </p:txBody>
      </p:sp>
      <p:sp>
        <p:nvSpPr>
          <p:cNvPr id="32" name="Text Placeholder 15"/>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63" name="Picture Placeholder 62"/>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60" name="Picture Placeholder 59"/>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55" name="Picture Placeholder 54"/>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52" name="Picture Placeholder 51"/>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9" name="Picture Placeholder 48"/>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6" name="Picture Placeholder 45"/>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3" name="Picture Placeholder 42"/>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3" name="Date Placeholder 2"/>
          <p:cNvSpPr>
            <a:spLocks noGrp="1"/>
          </p:cNvSpPr>
          <p:nvPr>
            <p:ph type="dt" sz="half" idx="10"/>
          </p:nvPr>
        </p:nvSpPr>
        <p:spPr/>
        <p:txBody>
          <a:bodyPr/>
          <a:lstStyle/>
          <a:p>
            <a:r>
              <a:rPr lang="en-US"/>
              <a:t>1/7/20XX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9FF96520-E4CE-4EAD-8ABF-1D2297D6B3AA}" type="slidenum">
              <a:rPr lang="en-US" smtClean="0"/>
            </a:fld>
            <a:endParaRPr lang="en-US" dirty="0"/>
          </a:p>
        </p:txBody>
      </p:sp>
      <p:sp>
        <p:nvSpPr>
          <p:cNvPr id="25" name="Title 1"/>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28" name="Text Placeholder 15"/>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29" name="Text Placeholder 18"/>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67" name="Text Placeholder 15"/>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68" name="Text Placeholder 18"/>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69" name="Text Placeholder 15"/>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70" name="Text Placeholder 18"/>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71" name="Text Placeholder 15"/>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72" name="Text Placeholder 18"/>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73" name="Text Placeholder 15"/>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74" name="Text Placeholder 18"/>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75" name="Text Placeholder 15"/>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76" name="Text Placeholder 18"/>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77" name="Text Placeholder 15"/>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78" name="Text Placeholder 18"/>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
        <p:nvSpPr>
          <p:cNvPr id="79" name="Text Placeholder 15"/>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endParaRPr lang="en-US"/>
          </a:p>
        </p:txBody>
      </p:sp>
      <p:sp>
        <p:nvSpPr>
          <p:cNvPr id="80" name="Text Placeholder 18"/>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20"/>
          </p:nvPr>
        </p:nvSpPr>
        <p:spPr/>
        <p:txBody>
          <a:body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cxnSp>
        <p:nvCxnSpPr>
          <p:cNvPr id="7" name="Straight Connector 6"/>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endParaRPr lang="en-US"/>
          </a:p>
        </p:txBody>
      </p:sp>
      <p:sp>
        <p:nvSpPr>
          <p:cNvPr id="21" name="Content Placeholder 3"/>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p:txBody>
      </p:sp>
      <p:sp>
        <p:nvSpPr>
          <p:cNvPr id="22" name="Text Placeholder 4"/>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endParaRPr lang="en-US"/>
          </a:p>
        </p:txBody>
      </p:sp>
      <p:sp>
        <p:nvSpPr>
          <p:cNvPr id="23" name="Content Placeholder 5"/>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p:txBody>
      </p:sp>
      <p:sp>
        <p:nvSpPr>
          <p:cNvPr id="24" name="Text Placeholder 2"/>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endParaRPr lang="en-US"/>
          </a:p>
        </p:txBody>
      </p:sp>
      <p:sp>
        <p:nvSpPr>
          <p:cNvPr id="25" name="Content Placeholder 3"/>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p:txBody>
      </p:sp>
      <p:sp>
        <p:nvSpPr>
          <p:cNvPr id="26" name="Text Placeholder 2"/>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endParaRPr lang="en-US"/>
          </a:p>
        </p:txBody>
      </p:sp>
      <p:sp>
        <p:nvSpPr>
          <p:cNvPr id="27" name="Content Placeholder 3"/>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p:txBody>
      </p:sp>
      <p:sp>
        <p:nvSpPr>
          <p:cNvPr id="28" name="Text Placeholder 2"/>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30" name="Text Placeholder 2"/>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35" name="Text Placeholder 2"/>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36" name="Text Placeholder 2"/>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endParaRPr lang="en-US" dirty="0"/>
          </a:p>
        </p:txBody>
      </p:sp>
      <p:sp>
        <p:nvSpPr>
          <p:cNvPr id="3" name="Content Placeholder 2"/>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1643743" cy="365125"/>
          </a:xfrm>
        </p:spPr>
        <p:txBody>
          <a:bodyPr/>
          <a:lstStyle>
            <a:lvl1pPr algn="ctr">
              <a:defRPr>
                <a:solidFill>
                  <a:schemeClr val="tx1"/>
                </a:solidFill>
              </a:defRPr>
            </a:lvl1pPr>
          </a:lstStyle>
          <a:p>
            <a:r>
              <a:rPr lang="en-US"/>
              <a:t>1/7/20XX</a:t>
            </a:r>
            <a:endParaRPr lang="en-US" dirty="0"/>
          </a:p>
        </p:txBody>
      </p:sp>
      <p:sp>
        <p:nvSpPr>
          <p:cNvPr id="5" name="Footer Placeholder 4"/>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fld>
            <a:endParaRPr lang="en-US" dirty="0"/>
          </a:p>
        </p:txBody>
      </p:sp>
      <p:sp>
        <p:nvSpPr>
          <p:cNvPr id="8" name="Title 1"/>
          <p:cNvSpPr>
            <a:spLocks noGrp="1"/>
          </p:cNvSpPr>
          <p:nvPr>
            <p:ph type="title" hasCustomPrompt="1"/>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a:t>
            </a:r>
            <a:endParaRPr lang="en-US"/>
          </a:p>
        </p:txBody>
      </p:sp>
      <p:cxnSp>
        <p:nvCxnSpPr>
          <p:cNvPr id="10" name="Straight Connector 9"/>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endParaRPr lang="en-US" dirty="0"/>
          </a:p>
        </p:txBody>
      </p:sp>
      <p:sp>
        <p:nvSpPr>
          <p:cNvPr id="30" name="Picture Placeholder 29"/>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endParaRPr lang="en-US" dirty="0"/>
          </a:p>
        </p:txBody>
      </p:sp>
      <p:sp>
        <p:nvSpPr>
          <p:cNvPr id="17" name="Text Placeholder 18"/>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3" name="Date Placeholder 2"/>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fld>
            <a:endParaRPr lang="en-US" dirty="0"/>
          </a:p>
        </p:txBody>
      </p:sp>
      <p:sp>
        <p:nvSpPr>
          <p:cNvPr id="21" name="Text Placeholder 18"/>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5" name="Text Placeholder 18"/>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47" name="Text Placeholder 18"/>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12" name="Title 1"/>
          <p:cNvSpPr>
            <a:spLocks noGrp="1"/>
          </p:cNvSpPr>
          <p:nvPr>
            <p:ph type="title" hasCustomPrompt="1"/>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matchingName="1_Title slide">
  <p:cSld name="TITLE">
    <p:bg>
      <p:bgPr>
        <a:solidFill>
          <a:srgbClr val="3B3838"/>
        </a:solidFill>
        <a:effectLst/>
      </p:bgPr>
    </p:bg>
    <p:spTree>
      <p:nvGrpSpPr>
        <p:cNvPr id="15" name="Shape 15"/>
        <p:cNvGrpSpPr/>
        <p:nvPr/>
      </p:nvGrpSpPr>
      <p:grpSpPr>
        <a:xfrm>
          <a:off x="0" y="0"/>
          <a:ext cx="0" cy="0"/>
          <a:chOff x="0" y="0"/>
          <a:chExt cx="0" cy="0"/>
        </a:xfrm>
      </p:grpSpPr>
      <p:sp>
        <p:nvSpPr>
          <p:cNvPr id="16" name="Google Shape;16;p30"/>
          <p:cNvSpPr/>
          <p:nvPr/>
        </p:nvSpPr>
        <p:spPr>
          <a:xfrm>
            <a:off x="-1" y="2492498"/>
            <a:ext cx="1995374" cy="1995374"/>
          </a:xfrm>
          <a:prstGeom prst="rect">
            <a:avLst/>
          </a:prstGeom>
          <a:solidFill>
            <a:srgbClr val="E2AF32"/>
          </a:solidFill>
          <a:ln>
            <a:noFill/>
          </a:ln>
          <a:effectLst>
            <a:reflection stA="50000" endA="300" endPos="38500" dist="50800" dir="5400000" sy="-100000" algn="bl" rotWithShape="0"/>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panose="020B0502050000020003"/>
              <a:buNone/>
            </a:pPr>
            <a:endParaRPr sz="18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 name="Google Shape;17;p30"/>
          <p:cNvSpPr/>
          <p:nvPr/>
        </p:nvSpPr>
        <p:spPr>
          <a:xfrm>
            <a:off x="1995370" y="658558"/>
            <a:ext cx="1799406" cy="1799403"/>
          </a:xfrm>
          <a:prstGeom prst="rect">
            <a:avLst/>
          </a:prstGeom>
          <a:solidFill>
            <a:srgbClr val="1575A8"/>
          </a:solidFill>
          <a:ln>
            <a:noFill/>
          </a:ln>
          <a:effectLst>
            <a:reflection stA="50000" endA="295" endPos="92000" dist="101600" dir="5400000" sy="-100000" algn="bl" rotWithShape="0"/>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panose="020B0502050000020003"/>
              <a:buNone/>
            </a:pPr>
            <a:endParaRPr sz="18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 name="Google Shape;18;p30"/>
          <p:cNvSpPr/>
          <p:nvPr/>
        </p:nvSpPr>
        <p:spPr>
          <a:xfrm>
            <a:off x="1995373" y="3957038"/>
            <a:ext cx="2294238" cy="2294239"/>
          </a:xfrm>
          <a:prstGeom prst="rect">
            <a:avLst/>
          </a:prstGeom>
          <a:solidFill>
            <a:srgbClr val="25A982"/>
          </a:solidFill>
          <a:ln>
            <a:noFill/>
          </a:ln>
          <a:effectLst>
            <a:reflection stA="50000" endA="300" endPos="90000" dist="50800" dir="5400000" sy="-100000" algn="bl" rotWithShape="0"/>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panose="020B0502050000020003"/>
              <a:buNone/>
            </a:pPr>
            <a:endParaRPr sz="18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9" name="Google Shape;19;p30"/>
          <p:cNvSpPr/>
          <p:nvPr/>
        </p:nvSpPr>
        <p:spPr>
          <a:xfrm rot="1333911">
            <a:off x="11266590" y="5209058"/>
            <a:ext cx="804867" cy="804867"/>
          </a:xfrm>
          <a:prstGeom prst="rect">
            <a:avLst/>
          </a:prstGeom>
          <a:solidFill>
            <a:srgbClr val="1575A8"/>
          </a:solidFill>
          <a:ln>
            <a:noFill/>
          </a:ln>
          <a:effectLst>
            <a:reflection stA="50000" endA="295" endPos="92000" dist="101600" dir="5400000" sy="-100000" algn="bl" rotWithShape="0"/>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panose="020B0502050000020003"/>
              <a:buNone/>
            </a:pPr>
            <a:endParaRPr sz="18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0" name="Google Shape;20;p30"/>
          <p:cNvSpPr txBox="1"/>
          <p:nvPr>
            <p:ph type="ctrTitle"/>
          </p:nvPr>
        </p:nvSpPr>
        <p:spPr>
          <a:xfrm>
            <a:off x="1995373" y="1299149"/>
            <a:ext cx="9870141" cy="2387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0"/>
          <p:cNvSpPr txBox="1"/>
          <p:nvPr>
            <p:ph type="subTitle" idx="1"/>
          </p:nvPr>
        </p:nvSpPr>
        <p:spPr>
          <a:xfrm>
            <a:off x="2066549" y="3581525"/>
            <a:ext cx="863574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3" name="Google Shape;23;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4" name="Google Shape;24;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1pPr>
            <a:lvl2pPr marL="0" marR="0" lvl="1"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2pPr>
            <a:lvl3pPr marL="0" marR="0" lvl="2"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3pPr>
            <a:lvl4pPr marL="0" marR="0" lvl="3"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4pPr>
            <a:lvl5pPr marL="0" marR="0" lvl="4"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5pPr>
            <a:lvl6pPr marL="0" marR="0" lvl="5"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6pPr>
            <a:lvl7pPr marL="0" marR="0" lvl="6"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7pPr>
            <a:lvl8pPr marL="0" marR="0" lvl="7"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8pPr>
            <a:lvl9pPr marL="0" marR="0" lvl="8" indent="0" algn="r">
              <a:lnSpc>
                <a:spcPct val="100000"/>
              </a:lnSpc>
              <a:spcBef>
                <a:spcPts val="0"/>
              </a:spcBef>
              <a:spcAft>
                <a:spcPts val="0"/>
              </a:spcAft>
              <a:buClr>
                <a:srgbClr val="888888"/>
              </a:buClr>
              <a:buSzPts val="1200"/>
              <a:buFont typeface="Quattrocento Sans" panose="020B0502050000020003"/>
              <a:buNone/>
              <a:defRPr sz="1200" b="0" i="0" u="none" strike="noStrike" cap="none">
                <a:solidFill>
                  <a:srgbClr val="888888"/>
                </a:solidFill>
                <a:latin typeface="Quattrocento Sans" panose="020B0502050000020003"/>
                <a:ea typeface="Quattrocento Sans" panose="020B0502050000020003"/>
                <a:cs typeface="Quattrocento Sans" panose="020B0502050000020003"/>
                <a:sym typeface="Quattrocento Sans" panose="020B05020500000200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a:t>
            </a:r>
            <a:endParaRPr lang="en-US"/>
          </a:p>
        </p:txBody>
      </p:sp>
      <p:sp>
        <p:nvSpPr>
          <p:cNvPr id="3" name="Content Placeholder 2"/>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1/7/20XX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fld>
            <a:endParaRPr lang="en-US" dirty="0"/>
          </a:p>
        </p:txBody>
      </p:sp>
      <p:cxnSp>
        <p:nvCxnSpPr>
          <p:cNvPr id="31" name="Straight Connector 30"/>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17" name="Text Placeholder 18"/>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31" name="Text Placeholder 15"/>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endParaRPr lang="en-US"/>
          </a:p>
        </p:txBody>
      </p:sp>
      <p:sp>
        <p:nvSpPr>
          <p:cNvPr id="32" name="Text Placeholder 18"/>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33" name="Text Placeholder 15"/>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34" name="Text Placeholder 18"/>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 name="Title 1"/>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20"/>
          </p:nvPr>
        </p:nvSpPr>
        <p:spPr/>
        <p:txBody>
          <a:body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
        <p:nvSpPr>
          <p:cNvPr id="12" name="Text Placeholder 15"/>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13" name="Text Placeholder 18"/>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14" name="Text Placeholder 15"/>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endParaRPr lang="en-US"/>
          </a:p>
        </p:txBody>
      </p:sp>
      <p:sp>
        <p:nvSpPr>
          <p:cNvPr id="16" name="Text Placeholder 18"/>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18" name="Text Placeholder 15"/>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19" name="Text Placeholder 18"/>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cxnSp>
        <p:nvCxnSpPr>
          <p:cNvPr id="7" name="Straight Connector 6"/>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17" name="Text Placeholder 18"/>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 name="Title 1"/>
          <p:cNvSpPr>
            <a:spLocks noGrp="1"/>
          </p:cNvSpPr>
          <p:nvPr>
            <p:ph type="title" hasCustomPrompt="1"/>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a:t>
            </a:r>
            <a:endParaRPr lang="en-US"/>
          </a:p>
        </p:txBody>
      </p:sp>
      <p:sp>
        <p:nvSpPr>
          <p:cNvPr id="3" name="Date Placeholder 2"/>
          <p:cNvSpPr>
            <a:spLocks noGrp="1"/>
          </p:cNvSpPr>
          <p:nvPr>
            <p:ph type="dt" sz="half" idx="20"/>
          </p:nvPr>
        </p:nvSpPr>
        <p:spPr/>
        <p:txBody>
          <a:body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
        <p:nvSpPr>
          <p:cNvPr id="20" name="Text Placeholder 15"/>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21" name="Text Placeholder 18"/>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4" name="Text Placeholder 15"/>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25" name="Text Placeholder 18"/>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8" name="Text Placeholder 15"/>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endParaRPr lang="en-US"/>
          </a:p>
        </p:txBody>
      </p:sp>
      <p:sp>
        <p:nvSpPr>
          <p:cNvPr id="29" name="Text Placeholder 18"/>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cxnSp>
        <p:nvCxnSpPr>
          <p:cNvPr id="6" name="Straight Connector 5"/>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endParaRPr lang="en-US" dirty="0"/>
          </a:p>
        </p:txBody>
      </p:sp>
      <p:sp>
        <p:nvSpPr>
          <p:cNvPr id="15" name="Text Placeholder 15"/>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endParaRPr lang="en-US" dirty="0"/>
          </a:p>
        </p:txBody>
      </p:sp>
      <p:sp>
        <p:nvSpPr>
          <p:cNvPr id="17" name="Text Placeholder 18"/>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
        <p:nvSpPr>
          <p:cNvPr id="2" name="Title 1"/>
          <p:cNvSpPr>
            <a:spLocks noGrp="1"/>
          </p:cNvSpPr>
          <p:nvPr>
            <p:ph type="title" hasCustomPrompt="1"/>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a:t>
            </a:r>
            <a:endParaRPr lang="en-US"/>
          </a:p>
        </p:txBody>
      </p:sp>
      <p:sp>
        <p:nvSpPr>
          <p:cNvPr id="3" name="Date Placeholder 2"/>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p:cNvSpPr>
            <a:spLocks noGrp="1"/>
          </p:cNvSpPr>
          <p:nvPr>
            <p:ph type="ftr" sz="quarter" idx="21"/>
          </p:nvPr>
        </p:nvSpPr>
        <p:spPr/>
        <p:txBody>
          <a:bodyPr/>
          <a:lstStyle/>
          <a:p>
            <a:r>
              <a:rPr lang="en-US" dirty="0"/>
              <a:t>Pitch deck</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
        <p:nvSpPr>
          <p:cNvPr id="20" name="Text Placeholder 15"/>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endParaRPr lang="en-US" dirty="0"/>
          </a:p>
        </p:txBody>
      </p:sp>
      <p:sp>
        <p:nvSpPr>
          <p:cNvPr id="21" name="Text Placeholder 18"/>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endParaRPr lang="en-US" dirty="0"/>
          </a:p>
        </p:txBody>
      </p:sp>
      <p:sp>
        <p:nvSpPr>
          <p:cNvPr id="24" name="Text Placeholder 15"/>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endParaRPr lang="en-US" dirty="0"/>
          </a:p>
        </p:txBody>
      </p:sp>
      <p:sp>
        <p:nvSpPr>
          <p:cNvPr id="25" name="Text Placeholder 18"/>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endParaRPr lang="en-US" dirty="0"/>
          </a:p>
        </p:txBody>
      </p:sp>
      <p:sp>
        <p:nvSpPr>
          <p:cNvPr id="4" name="Date Placeholder 3"/>
          <p:cNvSpPr>
            <a:spLocks noGrp="1"/>
          </p:cNvSpPr>
          <p:nvPr>
            <p:ph type="dt" sz="half" idx="10"/>
          </p:nvPr>
        </p:nvSpPr>
        <p:spPr/>
        <p:txBody>
          <a:bodyPr/>
          <a:lstStyle/>
          <a:p>
            <a:r>
              <a:rPr lang="en-US"/>
              <a:t>1/7/20XX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fld>
            <a:endParaRPr lang="en-US" dirty="0"/>
          </a:p>
        </p:txBody>
      </p:sp>
      <p:sp>
        <p:nvSpPr>
          <p:cNvPr id="11" name="Title 1"/>
          <p:cNvSpPr>
            <a:spLocks noGrp="1"/>
          </p:cNvSpPr>
          <p:nvPr>
            <p:ph type="title" hasCustomPrompt="1"/>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a:t>
            </a:r>
            <a:endParaRPr lang="en-US"/>
          </a:p>
        </p:txBody>
      </p:sp>
      <p:sp>
        <p:nvSpPr>
          <p:cNvPr id="12" name="Content Placeholder 2"/>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endParaRPr lang="en-US"/>
          </a:p>
        </p:txBody>
      </p:sp>
      <p:cxnSp>
        <p:nvCxnSpPr>
          <p:cNvPr id="14" name="Straight Connector 13"/>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dirty="0"/>
          </a:p>
        </p:txBody>
      </p:sp>
      <p:sp>
        <p:nvSpPr>
          <p:cNvPr id="35" name="Text Placeholder 8"/>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endParaRPr lang="en-US"/>
          </a:p>
        </p:txBody>
      </p:sp>
      <p:sp>
        <p:nvSpPr>
          <p:cNvPr id="34" name="Text Placeholder 8"/>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endParaRPr lang="en-US"/>
          </a:p>
        </p:txBody>
      </p:sp>
      <p:sp>
        <p:nvSpPr>
          <p:cNvPr id="9" name="Text Placeholder 8"/>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endParaRPr lang="en-US"/>
          </a:p>
        </p:txBody>
      </p:sp>
      <p:sp>
        <p:nvSpPr>
          <p:cNvPr id="33" name="Text Placeholder 8"/>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endParaRPr lang="en-US"/>
          </a:p>
        </p:txBody>
      </p:sp>
      <p:sp>
        <p:nvSpPr>
          <p:cNvPr id="2" name="Title 1"/>
          <p:cNvSpPr>
            <a:spLocks noGrp="1"/>
          </p:cNvSpPr>
          <p:nvPr>
            <p:ph type="title" hasCustomPrompt="1"/>
          </p:nvPr>
        </p:nvSpPr>
        <p:spPr>
          <a:xfrm>
            <a:off x="5606143" y="5201920"/>
            <a:ext cx="5747657" cy="992505"/>
          </a:xfrm>
        </p:spPr>
        <p:txBody>
          <a:bodyPr anchor="ctr">
            <a:normAutofit/>
          </a:bodyPr>
          <a:lstStyle>
            <a:lvl1pPr>
              <a:defRPr sz="4800" cap="all" baseline="0"/>
            </a:lvl1pPr>
          </a:lstStyle>
          <a:p>
            <a:r>
              <a:rPr lang="en-US"/>
              <a:t>Click to edit</a:t>
            </a:r>
            <a:endParaRPr lang="en-US"/>
          </a:p>
        </p:txBody>
      </p:sp>
      <p:sp>
        <p:nvSpPr>
          <p:cNvPr id="3" name="Graphic 8"/>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1" fmla="*/ 922101 w 922101"/>
              <a:gd name="connsiteY0-2" fmla="*/ 2332208 h 2332208"/>
              <a:gd name="connsiteX1-3" fmla="*/ 922101 w 922101"/>
              <a:gd name="connsiteY1-4" fmla="*/ 1134894 h 2332208"/>
              <a:gd name="connsiteX2-5" fmla="*/ 922101 w 922101"/>
              <a:gd name="connsiteY2-6" fmla="*/ 0 h 2332208"/>
              <a:gd name="connsiteX3-7" fmla="*/ 0 w 922101"/>
              <a:gd name="connsiteY3-8" fmla="*/ 0 h 2332208"/>
            </a:gdLst>
            <a:ahLst/>
            <a:cxnLst>
              <a:cxn ang="0">
                <a:pos x="connsiteX0-1" y="connsiteY0-2"/>
              </a:cxn>
              <a:cxn ang="0">
                <a:pos x="connsiteX1-3" y="connsiteY1-4"/>
              </a:cxn>
              <a:cxn ang="0">
                <a:pos x="connsiteX2-5" y="connsiteY2-6"/>
              </a:cxn>
              <a:cxn ang="0">
                <a:pos x="connsiteX3-7" y="connsiteY3-8"/>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1" fmla="*/ 922101 w 922101"/>
              <a:gd name="connsiteY0-2" fmla="*/ 2332208 h 2332208"/>
              <a:gd name="connsiteX1-3" fmla="*/ 922101 w 922101"/>
              <a:gd name="connsiteY1-4" fmla="*/ 1134894 h 2332208"/>
              <a:gd name="connsiteX2-5" fmla="*/ 922101 w 922101"/>
              <a:gd name="connsiteY2-6" fmla="*/ 0 h 2332208"/>
              <a:gd name="connsiteX3-7" fmla="*/ 0 w 922101"/>
              <a:gd name="connsiteY3-8" fmla="*/ 0 h 2332208"/>
            </a:gdLst>
            <a:ahLst/>
            <a:cxnLst>
              <a:cxn ang="0">
                <a:pos x="connsiteX0-1" y="connsiteY0-2"/>
              </a:cxn>
              <a:cxn ang="0">
                <a:pos x="connsiteX1-3" y="connsiteY1-4"/>
              </a:cxn>
              <a:cxn ang="0">
                <a:pos x="connsiteX2-5" y="connsiteY2-6"/>
              </a:cxn>
              <a:cxn ang="0">
                <a:pos x="connsiteX3-7" y="connsiteY3-8"/>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15" name="Title 1"/>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endParaRPr lang="en-US"/>
          </a:p>
        </p:txBody>
      </p:sp>
      <p:cxnSp>
        <p:nvCxnSpPr>
          <p:cNvPr id="16" name="Straight Connector 15"/>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23" name="Text Placeholder 8"/>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19" name="Date Placeholder 2"/>
          <p:cNvSpPr>
            <a:spLocks noGrp="1"/>
          </p:cNvSpPr>
          <p:nvPr>
            <p:ph type="dt" sz="half" idx="20"/>
          </p:nvPr>
        </p:nvSpPr>
        <p:spPr>
          <a:xfrm>
            <a:off x="838200" y="6356350"/>
            <a:ext cx="2743200" cy="365125"/>
          </a:xfrm>
        </p:spPr>
        <p:txBody>
          <a:bodyPr/>
          <a:lstStyle/>
          <a:p>
            <a:r>
              <a:rPr lang="en-US"/>
              <a:t>1/7/20XX</a:t>
            </a:r>
            <a:endParaRPr lang="en-US" dirty="0"/>
          </a:p>
        </p:txBody>
      </p:sp>
      <p:sp>
        <p:nvSpPr>
          <p:cNvPr id="20" name="Footer Placeholder 3"/>
          <p:cNvSpPr>
            <a:spLocks noGrp="1"/>
          </p:cNvSpPr>
          <p:nvPr>
            <p:ph type="ftr" sz="quarter" idx="21"/>
          </p:nvPr>
        </p:nvSpPr>
        <p:spPr>
          <a:xfrm>
            <a:off x="4038600" y="6356350"/>
            <a:ext cx="4114800" cy="365125"/>
          </a:xfrm>
        </p:spPr>
        <p:txBody>
          <a:bodyPr/>
          <a:lstStyle/>
          <a:p>
            <a:r>
              <a:rPr lang="en-US" dirty="0"/>
              <a:t>Pitch deck</a:t>
            </a:r>
            <a:endParaRPr lang="en-US" dirty="0"/>
          </a:p>
        </p:txBody>
      </p:sp>
      <p:sp>
        <p:nvSpPr>
          <p:cNvPr id="26" name="Slide Number Placeholder 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a:t>1/7/20XX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21.pn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tags" Target="../tags/tag28.xml"/><Relationship Id="rId4" Type="http://schemas.openxmlformats.org/officeDocument/2006/relationships/image" Target="../media/image26.png"/><Relationship Id="rId3" Type="http://schemas.openxmlformats.org/officeDocument/2006/relationships/tags" Target="../tags/tag27.xml"/><Relationship Id="rId2" Type="http://schemas.openxmlformats.org/officeDocument/2006/relationships/image" Target="../media/image25.png"/><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30.jpeg"/><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5.xml"/><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6.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tags" Target="../tags/tag47.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image" Target="../media/image38.png"/><Relationship Id="rId7" Type="http://schemas.openxmlformats.org/officeDocument/2006/relationships/tags" Target="../tags/tag51.xml"/><Relationship Id="rId6" Type="http://schemas.openxmlformats.org/officeDocument/2006/relationships/image" Target="../media/image37.png"/><Relationship Id="rId5" Type="http://schemas.openxmlformats.org/officeDocument/2006/relationships/tags" Target="../tags/tag50.xml"/><Relationship Id="rId4" Type="http://schemas.openxmlformats.org/officeDocument/2006/relationships/image" Target="../media/image36.png"/><Relationship Id="rId3" Type="http://schemas.openxmlformats.org/officeDocument/2006/relationships/tags" Target="../tags/tag49.xml"/><Relationship Id="rId2" Type="http://schemas.openxmlformats.org/officeDocument/2006/relationships/image" Target="../media/image35.png"/><Relationship Id="rId10" Type="http://schemas.openxmlformats.org/officeDocument/2006/relationships/slideLayout" Target="../slideLayouts/slideLayout8.xml"/><Relationship Id="rId1" Type="http://schemas.openxmlformats.org/officeDocument/2006/relationships/tags" Target="../tags/tag48.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4.xml"/><Relationship Id="rId7" Type="http://schemas.openxmlformats.org/officeDocument/2006/relationships/image" Target="../media/image34.svg"/><Relationship Id="rId6" Type="http://schemas.openxmlformats.org/officeDocument/2006/relationships/image" Target="../media/image33.png"/><Relationship Id="rId5" Type="http://schemas.openxmlformats.org/officeDocument/2006/relationships/tags" Target="../tags/tag53.xml"/><Relationship Id="rId4" Type="http://schemas.openxmlformats.org/officeDocument/2006/relationships/hyperlink" Target="https://www.linkedin.com/in/amit-sharma-868b3a23a/" TargetMode="External"/><Relationship Id="rId3" Type="http://schemas.openxmlformats.org/officeDocument/2006/relationships/hyperlink" Target="https://github.com/Amit123456777"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6.xml"/><Relationship Id="rId7" Type="http://schemas.openxmlformats.org/officeDocument/2006/relationships/image" Target="../media/image6.png"/><Relationship Id="rId6" Type="http://schemas.openxmlformats.org/officeDocument/2006/relationships/tags" Target="../tags/tag5.xml"/><Relationship Id="rId5" Type="http://schemas.openxmlformats.org/officeDocument/2006/relationships/image" Target="../media/image5.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4.png"/><Relationship Id="rId16" Type="http://schemas.openxmlformats.org/officeDocument/2006/relationships/slideLayout" Target="../slideLayouts/slideLayout4.xml"/><Relationship Id="rId15" Type="http://schemas.openxmlformats.org/officeDocument/2006/relationships/image" Target="../media/image10.png"/><Relationship Id="rId14" Type="http://schemas.openxmlformats.org/officeDocument/2006/relationships/tags" Target="../tags/tag9.xml"/><Relationship Id="rId13" Type="http://schemas.openxmlformats.org/officeDocument/2006/relationships/image" Target="../media/image9.png"/><Relationship Id="rId12" Type="http://schemas.openxmlformats.org/officeDocument/2006/relationships/tags" Target="../tags/tag8.xml"/><Relationship Id="rId11" Type="http://schemas.openxmlformats.org/officeDocument/2006/relationships/image" Target="../media/image8.png"/><Relationship Id="rId10" Type="http://schemas.openxmlformats.org/officeDocument/2006/relationships/tags" Target="../tags/tag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4.png"/><Relationship Id="rId7" Type="http://schemas.openxmlformats.org/officeDocument/2006/relationships/tags" Target="../tags/tag13.xml"/><Relationship Id="rId6" Type="http://schemas.openxmlformats.org/officeDocument/2006/relationships/image" Target="../media/image13.png"/><Relationship Id="rId5" Type="http://schemas.openxmlformats.org/officeDocument/2006/relationships/tags" Target="../tags/tag12.xml"/><Relationship Id="rId4" Type="http://schemas.openxmlformats.org/officeDocument/2006/relationships/image" Target="../media/image12.png"/><Relationship Id="rId3" Type="http://schemas.openxmlformats.org/officeDocument/2006/relationships/tags" Target="../tags/tag11.xml"/><Relationship Id="rId2" Type="http://schemas.openxmlformats.org/officeDocument/2006/relationships/image" Target="../media/image11.png"/><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tags" Target="../tags/tag18.xml"/><Relationship Id="rId4" Type="http://schemas.openxmlformats.org/officeDocument/2006/relationships/image" Target="../media/image18.png"/><Relationship Id="rId3" Type="http://schemas.openxmlformats.org/officeDocument/2006/relationships/tags" Target="../tags/tag17.xml"/><Relationship Id="rId2" Type="http://schemas.openxmlformats.org/officeDocument/2006/relationships/image" Target="../media/image17.png"/><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1"/>
          <p:cNvSpPr txBox="1"/>
          <p:nvPr>
            <p:ph type="ctrTitle"/>
          </p:nvPr>
        </p:nvSpPr>
        <p:spPr>
          <a:xfrm>
            <a:off x="236855" y="1298575"/>
            <a:ext cx="11842750" cy="2387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Arial" panose="020B0604020202020204"/>
              <a:buNone/>
            </a:pPr>
            <a:r>
              <a:rPr lang="en-IN" altLang="en-US" sz="2800" b="1">
                <a:solidFill>
                  <a:schemeClr val="lt1"/>
                </a:solidFill>
                <a:latin typeface="Arial" panose="020B0604020202020204"/>
                <a:ea typeface="Arial" panose="020B0604020202020204"/>
                <a:cs typeface="Arial" panose="020B0604020202020204"/>
                <a:sym typeface="Arial" panose="020B0604020202020204"/>
              </a:rPr>
              <a:t>                                   </a:t>
            </a:r>
            <a:r>
              <a:rPr lang="en-US" altLang="en-IN" sz="2800" b="1">
                <a:solidFill>
                  <a:schemeClr val="lt1"/>
                </a:solidFill>
                <a:latin typeface="Arial" panose="020B0604020202020204"/>
                <a:ea typeface="Arial" panose="020B0604020202020204"/>
                <a:cs typeface="Arial" panose="020B0604020202020204"/>
                <a:sym typeface="Arial" panose="020B0604020202020204"/>
              </a:rPr>
              <a:t>  </a:t>
            </a:r>
            <a:r>
              <a:rPr lang="en-US" sz="2800" b="1">
                <a:solidFill>
                  <a:schemeClr val="lt1"/>
                </a:solidFill>
                <a:latin typeface="Arial" panose="020B0604020202020204"/>
                <a:ea typeface="Arial" panose="020B0604020202020204"/>
                <a:cs typeface="Arial" panose="020B0604020202020204"/>
                <a:sym typeface="Arial" panose="020B0604020202020204"/>
              </a:rPr>
              <a:t>PRACTICAL SUBMISSION</a:t>
            </a:r>
            <a:br>
              <a:rPr lang="en-US" sz="2800" b="1">
                <a:solidFill>
                  <a:schemeClr val="lt1"/>
                </a:solidFill>
                <a:latin typeface="Arial" panose="020B0604020202020204"/>
                <a:ea typeface="Arial" panose="020B0604020202020204"/>
                <a:cs typeface="Arial" panose="020B0604020202020204"/>
                <a:sym typeface="Arial" panose="020B0604020202020204"/>
              </a:rPr>
            </a:br>
            <a:r>
              <a:rPr lang="en-IN" altLang="en-US" sz="2800" b="1">
                <a:solidFill>
                  <a:schemeClr val="lt1"/>
                </a:solidFill>
                <a:latin typeface="Arial" panose="020B0604020202020204"/>
                <a:ea typeface="Arial" panose="020B0604020202020204"/>
                <a:cs typeface="Arial" panose="020B0604020202020204"/>
                <a:sym typeface="Arial" panose="020B0604020202020204"/>
              </a:rPr>
              <a:t>       STATISTICAL MODELS FOR MACHINE LEARNING ALGORITHMS</a:t>
            </a:r>
            <a:endParaRPr lang="en-IN" altLang="en-US" sz="2800" b="1">
              <a:solidFill>
                <a:schemeClr val="lt1"/>
              </a:solidFill>
              <a:latin typeface="Arial" panose="020B0604020202020204"/>
              <a:ea typeface="Arial" panose="020B0604020202020204"/>
              <a:cs typeface="Arial" panose="020B0604020202020204"/>
              <a:sym typeface="Arial" panose="020B0604020202020204"/>
            </a:endParaRPr>
          </a:p>
        </p:txBody>
      </p:sp>
      <p:sp>
        <p:nvSpPr>
          <p:cNvPr id="100" name="Google Shape;100;p1"/>
          <p:cNvSpPr txBox="1"/>
          <p:nvPr/>
        </p:nvSpPr>
        <p:spPr>
          <a:xfrm>
            <a:off x="381000" y="5400040"/>
            <a:ext cx="6131560" cy="7054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panose="020B0604020202020204"/>
              <a:buNone/>
            </a:pPr>
            <a:r>
              <a:rPr lang="en-US" sz="2000" b="1" i="0" strike="noStrike" cap="none">
                <a:solidFill>
                  <a:schemeClr val="lt1"/>
                </a:solidFill>
                <a:latin typeface="Arial" panose="020B0604020202020204"/>
                <a:ea typeface="Arial" panose="020B0604020202020204"/>
                <a:cs typeface="Arial" panose="020B0604020202020204"/>
                <a:sym typeface="Arial" panose="020B0604020202020204"/>
              </a:rPr>
              <a:t>Presented By: A</a:t>
            </a:r>
            <a:r>
              <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rPr>
              <a:t>mit Sharma</a:t>
            </a:r>
            <a:endParaRPr lang="en-US" sz="2000" b="1" i="0"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1"/>
              </a:buClr>
              <a:buSzPts val="2800"/>
              <a:buFont typeface="Arial" panose="020B0604020202020204"/>
              <a:buNone/>
            </a:pPr>
            <a:r>
              <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rPr>
              <a:t>    [Bsc Data Science]</a:t>
            </a:r>
            <a:r>
              <a:rPr lang="en-US" sz="2000" b="1" i="0" strike="noStrike" cap="none">
                <a:solidFill>
                  <a:schemeClr val="lt1"/>
                </a:solidFill>
                <a:latin typeface="Arial" panose="020B0604020202020204"/>
                <a:ea typeface="Arial" panose="020B0604020202020204"/>
                <a:cs typeface="Arial" panose="020B0604020202020204"/>
                <a:sym typeface="Arial" panose="020B0604020202020204"/>
              </a:rPr>
              <a:t> </a:t>
            </a:r>
            <a:endParaRPr sz="2000" b="1" i="0"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1" name="Google Shape;101;p1"/>
          <p:cNvSpPr txBox="1"/>
          <p:nvPr/>
        </p:nvSpPr>
        <p:spPr>
          <a:xfrm>
            <a:off x="6842125" y="5400040"/>
            <a:ext cx="5002530" cy="1013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panose="020B0604020202020204"/>
              <a:buNone/>
            </a:pPr>
            <a:r>
              <a:rPr lang="en-US" sz="2000" b="1" i="0" strike="noStrike" cap="none">
                <a:solidFill>
                  <a:schemeClr val="lt1"/>
                </a:solidFill>
                <a:latin typeface="Arial" panose="020B0604020202020204"/>
                <a:ea typeface="Arial" panose="020B0604020202020204"/>
                <a:cs typeface="Arial" panose="020B0604020202020204"/>
                <a:sym typeface="Arial" panose="020B0604020202020204"/>
              </a:rPr>
              <a:t>Presented To: </a:t>
            </a:r>
            <a:r>
              <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rPr>
              <a:t>Mrs. Dr. Aashima Bangia,</a:t>
            </a:r>
            <a:endPar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1"/>
              </a:buClr>
              <a:buSzPts val="2800"/>
              <a:buFont typeface="Arial" panose="020B0604020202020204"/>
              <a:buNone/>
            </a:pPr>
            <a:r>
              <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rPr>
              <a:t>             [Assistant professor],</a:t>
            </a:r>
            <a:endParaRPr lang="en-IN" altLang="en-US" sz="2000" b="1" i="0"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457200" algn="l" rtl="0">
              <a:lnSpc>
                <a:spcPct val="100000"/>
              </a:lnSpc>
              <a:spcBef>
                <a:spcPts val="0"/>
              </a:spcBef>
              <a:spcAft>
                <a:spcPts val="0"/>
              </a:spcAft>
              <a:buClr>
                <a:schemeClr val="lt1"/>
              </a:buClr>
              <a:buSzPts val="2800"/>
              <a:buFont typeface="Arial" panose="020B0604020202020204"/>
              <a:buNone/>
            </a:pPr>
            <a:r>
              <a:rPr lang="en-IN" sz="2000" b="1" i="0" strike="noStrike" cap="none">
                <a:solidFill>
                  <a:schemeClr val="lt1"/>
                </a:solidFill>
                <a:latin typeface="Arial" panose="020B0604020202020204"/>
                <a:ea typeface="Arial" panose="020B0604020202020204"/>
                <a:cs typeface="Arial" panose="020B0604020202020204"/>
                <a:sym typeface="Arial" panose="020B0604020202020204"/>
              </a:rPr>
              <a:t>   AAFT (SODS)</a:t>
            </a:r>
            <a:endParaRPr lang="en-IN" sz="2000" b="1" i="0"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02" name="Google Shape;102;p1"/>
          <p:cNvPicPr preferRelativeResize="0"/>
          <p:nvPr/>
        </p:nvPicPr>
        <p:blipFill rotWithShape="1">
          <a:blip r:embed="rId1"/>
          <a:srcRect/>
          <a:stretch>
            <a:fillRect/>
          </a:stretch>
        </p:blipFill>
        <p:spPr>
          <a:xfrm>
            <a:off x="10643870" y="0"/>
            <a:ext cx="1548130" cy="1451610"/>
          </a:xfrm>
          <a:prstGeom prst="rect">
            <a:avLst/>
          </a:prstGeom>
          <a:noFill/>
          <a:ln>
            <a:noFill/>
          </a:ln>
        </p:spPr>
      </p:pic>
      <p:sp>
        <p:nvSpPr>
          <p:cNvPr id="2" name="Text Box 1"/>
          <p:cNvSpPr txBox="1"/>
          <p:nvPr/>
        </p:nvSpPr>
        <p:spPr>
          <a:xfrm>
            <a:off x="4750435" y="6327140"/>
            <a:ext cx="2691130" cy="368300"/>
          </a:xfrm>
          <a:prstGeom prst="rect">
            <a:avLst/>
          </a:prstGeom>
          <a:noFill/>
        </p:spPr>
        <p:txBody>
          <a:bodyPr wrap="square" rtlCol="0">
            <a:spAutoFit/>
          </a:bodyPr>
          <a:p>
            <a:r>
              <a:rPr lang="en-US"/>
              <a:t>AAFT | SODS | 2024</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3" name="Title 2"/>
          <p:cNvSpPr/>
          <p:nvPr>
            <p:ph type="title"/>
          </p:nvPr>
        </p:nvSpPr>
        <p:spPr/>
        <p:txBody>
          <a:bodyPr/>
          <a:p>
            <a:pPr marL="457200" indent="-457200">
              <a:buFont typeface="Wingdings" panose="05000000000000000000" charset="0"/>
              <a:buChar char="q"/>
            </a:pPr>
            <a:r>
              <a:rPr lang="en-IN" altLang="en-US" u="sng"/>
              <a:t>how does machine learning work</a:t>
            </a:r>
            <a:endParaRPr lang="en-IN" altLang="en-US" u="sng"/>
          </a:p>
        </p:txBody>
      </p:sp>
      <p:pic>
        <p:nvPicPr>
          <p:cNvPr id="8" name="Picture 7"/>
          <p:cNvPicPr>
            <a:picLocks noChangeAspect="1"/>
          </p:cNvPicPr>
          <p:nvPr>
            <p:custDataLst>
              <p:tags r:id="rId1"/>
            </p:custDataLst>
          </p:nvPr>
        </p:nvPicPr>
        <p:blipFill>
          <a:blip r:embed="rId2"/>
          <a:stretch>
            <a:fillRect/>
          </a:stretch>
        </p:blipFill>
        <p:spPr>
          <a:xfrm>
            <a:off x="1489710" y="2771140"/>
            <a:ext cx="9399270" cy="1630680"/>
          </a:xfrm>
          <a:prstGeom prst="rect">
            <a:avLst/>
          </a:prstGeom>
        </p:spPr>
      </p:pic>
      <p:sp>
        <p:nvSpPr>
          <p:cNvPr id="16" name="Text Box 15"/>
          <p:cNvSpPr txBox="1"/>
          <p:nvPr>
            <p:custDataLst>
              <p:tags r:id="rId3"/>
            </p:custDataLst>
          </p:nvPr>
        </p:nvSpPr>
        <p:spPr>
          <a:xfrm>
            <a:off x="1420495" y="1974215"/>
            <a:ext cx="9469120" cy="645160"/>
          </a:xfrm>
          <a:prstGeom prst="rect">
            <a:avLst/>
          </a:prstGeom>
          <a:noFill/>
        </p:spPr>
        <p:txBody>
          <a:bodyPr wrap="square" rtlCol="0">
            <a:spAutoFit/>
          </a:bodyPr>
          <a:p>
            <a:pPr marL="285750" indent="-285750">
              <a:buFont typeface="Wingdings" panose="05000000000000000000" charset="0"/>
              <a:buChar char="Ø"/>
            </a:pPr>
            <a:r>
              <a:rPr lang="en-IN" altLang="en-US"/>
              <a:t>A Machine Learning system learns from historical data., builds the prediction models, and whenever it receives new data, predicts the output for it.</a:t>
            </a:r>
            <a:endParaRPr lang="en-IN" altLang="en-US"/>
          </a:p>
        </p:txBody>
      </p:sp>
      <p:pic>
        <p:nvPicPr>
          <p:cNvPr id="2" name="Picture 1"/>
          <p:cNvPicPr>
            <a:picLocks noChangeAspect="1"/>
          </p:cNvPicPr>
          <p:nvPr>
            <p:custDataLst>
              <p:tags r:id="rId4"/>
            </p:custDataLst>
          </p:nvPr>
        </p:nvPicPr>
        <p:blipFill>
          <a:blip r:embed="rId5"/>
          <a:stretch>
            <a:fillRect/>
          </a:stretch>
        </p:blipFill>
        <p:spPr>
          <a:xfrm>
            <a:off x="1489710" y="4625975"/>
            <a:ext cx="9400540" cy="2028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5" name="Rectangles 4"/>
          <p:cNvSpPr/>
          <p:nvPr>
            <p:custDataLst>
              <p:tags r:id="rId1"/>
            </p:custDataLst>
          </p:nvPr>
        </p:nvSpPr>
        <p:spPr>
          <a:xfrm>
            <a:off x="1289685" y="2185670"/>
            <a:ext cx="10528935" cy="42837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itle 5"/>
          <p:cNvSpPr/>
          <p:nvPr>
            <p:ph type="title"/>
            <p:custDataLst>
              <p:tags r:id="rId2"/>
            </p:custDataLst>
          </p:nvPr>
        </p:nvSpPr>
        <p:spPr/>
        <p:txBody>
          <a:bodyPr/>
          <a:p>
            <a:pPr marL="457200" indent="-457200">
              <a:buFont typeface="Wingdings" panose="05000000000000000000" charset="0"/>
              <a:buChar char="q"/>
            </a:pPr>
            <a:r>
              <a:rPr lang="en-IN" altLang="en-US" u="sng"/>
              <a:t>rOADMAP TO LEARN MACHINE LEARNING</a:t>
            </a:r>
            <a:endParaRPr lang="en-IN" altLang="en-US" u="sng"/>
          </a:p>
        </p:txBody>
      </p:sp>
      <p:pic>
        <p:nvPicPr>
          <p:cNvPr id="7" name="Picture 6"/>
          <p:cNvPicPr>
            <a:picLocks noChangeAspect="1"/>
          </p:cNvPicPr>
          <p:nvPr>
            <p:custDataLst>
              <p:tags r:id="rId3"/>
            </p:custDataLst>
          </p:nvPr>
        </p:nvPicPr>
        <p:blipFill>
          <a:blip r:embed="rId4"/>
          <a:stretch>
            <a:fillRect/>
          </a:stretch>
        </p:blipFill>
        <p:spPr>
          <a:xfrm>
            <a:off x="1034415" y="1917065"/>
            <a:ext cx="10515600" cy="4317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pPr marL="457200" indent="-457200">
              <a:buFont typeface="Wingdings" panose="05000000000000000000" charset="0"/>
              <a:buChar char="q"/>
            </a:pPr>
            <a:r>
              <a:rPr lang="en-IN" altLang="en-US" u="sng"/>
              <a:t>tYPES OF MACHINE LEARNING</a:t>
            </a:r>
            <a:endParaRPr lang="en-IN" altLang="en-US" u="sng"/>
          </a:p>
        </p:txBody>
      </p:sp>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pic>
        <p:nvPicPr>
          <p:cNvPr id="29" name="Picture 28"/>
          <p:cNvPicPr/>
          <p:nvPr/>
        </p:nvPicPr>
        <p:blipFill>
          <a:blip r:embed="rId1"/>
        </p:blipFill>
        <p:spPr>
          <a:xfrm>
            <a:off x="1034415" y="1905635"/>
            <a:ext cx="10318750" cy="44507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Picture 27"/>
          <p:cNvPicPr>
            <a:picLocks noChangeAspect="1"/>
          </p:cNvPicPr>
          <p:nvPr>
            <p:custDataLst>
              <p:tags r:id="rId1"/>
            </p:custDataLst>
          </p:nvPr>
        </p:nvPicPr>
        <p:blipFill>
          <a:blip r:embed="rId2"/>
          <a:stretch>
            <a:fillRect/>
          </a:stretch>
        </p:blipFill>
        <p:spPr>
          <a:xfrm>
            <a:off x="3131820" y="3840480"/>
            <a:ext cx="5928360" cy="3017520"/>
          </a:xfrm>
          <a:prstGeom prst="rect">
            <a:avLst/>
          </a:prstGeom>
        </p:spPr>
      </p:pic>
      <p:pic>
        <p:nvPicPr>
          <p:cNvPr id="29" name="Picture 28"/>
          <p:cNvPicPr>
            <a:picLocks noChangeAspect="1"/>
          </p:cNvPicPr>
          <p:nvPr>
            <p:custDataLst>
              <p:tags r:id="rId3"/>
            </p:custDataLst>
          </p:nvPr>
        </p:nvPicPr>
        <p:blipFill>
          <a:blip r:embed="rId4"/>
          <a:stretch>
            <a:fillRect/>
          </a:stretch>
        </p:blipFill>
        <p:spPr>
          <a:xfrm>
            <a:off x="6294120" y="572135"/>
            <a:ext cx="5897880" cy="3032760"/>
          </a:xfrm>
          <a:prstGeom prst="rect">
            <a:avLst/>
          </a:prstGeom>
        </p:spPr>
      </p:pic>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pic>
        <p:nvPicPr>
          <p:cNvPr id="30" name="Picture 29"/>
          <p:cNvPicPr>
            <a:picLocks noChangeAspect="1"/>
          </p:cNvPicPr>
          <p:nvPr>
            <p:custDataLst>
              <p:tags r:id="rId5"/>
            </p:custDataLst>
          </p:nvPr>
        </p:nvPicPr>
        <p:blipFill>
          <a:blip r:embed="rId6"/>
          <a:stretch>
            <a:fillRect/>
          </a:stretch>
        </p:blipFill>
        <p:spPr>
          <a:xfrm>
            <a:off x="0" y="572135"/>
            <a:ext cx="5875020" cy="30327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185" y="3257550"/>
            <a:ext cx="4780280" cy="743585"/>
          </a:xfrm>
        </p:spPr>
        <p:txBody>
          <a:bodyPr/>
          <a:lstStyle/>
          <a:p>
            <a:r>
              <a:rPr lang="en-IN" altLang="en-US" u="sng" dirty="0">
                <a:sym typeface="+mn-ea"/>
              </a:rPr>
              <a:t>3. supervised learning</a:t>
            </a:r>
            <a:endParaRPr lang="en-IN" altLang="en-ZA" u="sng" dirty="0"/>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fld>
            <a:endParaRPr lang="en-ZA" dirty="0"/>
          </a:p>
        </p:txBody>
      </p:sp>
      <p:pic>
        <p:nvPicPr>
          <p:cNvPr id="27" name="Picture Placeholder 11" descr="Microscope outline"/>
          <p:cNvPicPr>
            <a:picLocks noGrp="1" noChangeAspect="1"/>
          </p:cNvPicPr>
          <p:nvPr>
            <p:ph type="pic" sz="quarter" idx="42"/>
            <p:custDataLst>
              <p:tags r:id="rId1"/>
            </p:custDataLst>
          </p:nvPr>
        </p:nvPicPr>
        <p:blipFill rotWithShape="1">
          <a:blip r:embed="rId2">
            <a:extLst>
              <a:ext uri="{96DAC541-7B7A-43D3-8B79-37D633B846F1}">
                <asvg:svgBlip xmlns:asvg="http://schemas.microsoft.com/office/drawing/2016/SVG/main" r:embed="rId3"/>
              </a:ext>
            </a:extLst>
          </a:blip>
          <a:srcRect/>
          <a:stretch>
            <a:fillRect/>
          </a:stretch>
        </p:blipFill>
        <p:spPr>
          <a:xfrm>
            <a:off x="5566772" y="2970530"/>
            <a:ext cx="769486" cy="769486"/>
          </a:xfrm>
          <a:noFill/>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pPr marL="457200" indent="-457200">
              <a:buFont typeface="Wingdings" panose="05000000000000000000" charset="0"/>
              <a:buChar char="q"/>
            </a:pPr>
            <a:r>
              <a:rPr lang="en-IN" altLang="en-US" b="1" u="sng"/>
              <a:t>SUPERVISED MACHINE LEARNING</a:t>
            </a:r>
            <a:endParaRPr lang="en-IN" altLang="en-US" b="1" u="sng"/>
          </a:p>
        </p:txBody>
      </p:sp>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28" name="Text Box 27"/>
          <p:cNvSpPr txBox="1"/>
          <p:nvPr/>
        </p:nvSpPr>
        <p:spPr>
          <a:xfrm>
            <a:off x="1034415" y="1971040"/>
            <a:ext cx="7081520" cy="2030095"/>
          </a:xfrm>
          <a:prstGeom prst="rect">
            <a:avLst/>
          </a:prstGeom>
          <a:noFill/>
        </p:spPr>
        <p:txBody>
          <a:bodyPr wrap="square" rtlCol="0" anchor="t">
            <a:spAutoFit/>
          </a:bodyPr>
          <a:p>
            <a:pPr marL="285750" indent="-285750">
              <a:buFont typeface="Wingdings" panose="05000000000000000000" charset="0"/>
              <a:buChar char="Ø"/>
            </a:pPr>
            <a:r>
              <a:rPr lang="en-US" b="1" u="sng">
                <a:solidFill>
                  <a:srgbClr val="80B731"/>
                </a:solidFill>
              </a:rPr>
              <a:t>Definition:</a:t>
            </a:r>
            <a:r>
              <a:rPr lang="en-US"/>
              <a:t> In supervised learning, the algorithm learns from labeled data, with each</a:t>
            </a:r>
            <a:r>
              <a:rPr lang="en-IN" altLang="en-US"/>
              <a:t> </a:t>
            </a:r>
            <a:r>
              <a:rPr lang="en-US"/>
              <a:t>example being a pair consisting of an input and a desired output. It learns a mapping function</a:t>
            </a:r>
            <a:endParaRPr lang="en-US"/>
          </a:p>
          <a:p>
            <a:r>
              <a:rPr lang="en-US"/>
              <a:t>from input to output.</a:t>
            </a:r>
            <a:endParaRPr lang="en-US"/>
          </a:p>
          <a:p>
            <a:endParaRPr lang="en-US"/>
          </a:p>
          <a:p>
            <a:endParaRPr lang="en-US"/>
          </a:p>
          <a:p>
            <a:endParaRPr lang="en-US"/>
          </a:p>
        </p:txBody>
      </p:sp>
      <p:sp>
        <p:nvSpPr>
          <p:cNvPr id="30" name="Text Box 29"/>
          <p:cNvSpPr txBox="1"/>
          <p:nvPr/>
        </p:nvSpPr>
        <p:spPr>
          <a:xfrm>
            <a:off x="5981700" y="5551805"/>
            <a:ext cx="4084955" cy="922020"/>
          </a:xfrm>
          <a:prstGeom prst="rect">
            <a:avLst/>
          </a:prstGeom>
          <a:noFill/>
        </p:spPr>
        <p:txBody>
          <a:bodyPr wrap="square" rtlCol="0" anchor="t">
            <a:spAutoFit/>
          </a:bodyPr>
          <a:p>
            <a:pPr indent="0">
              <a:buFont typeface="Wingdings" panose="05000000000000000000" charset="0"/>
              <a:buNone/>
            </a:pPr>
            <a:r>
              <a:rPr lang="en-IN" altLang="en-US" b="1">
                <a:solidFill>
                  <a:srgbClr val="80B731"/>
                </a:solidFill>
                <a:sym typeface="+mn-ea"/>
              </a:rPr>
              <a:t>2. </a:t>
            </a:r>
            <a:r>
              <a:rPr lang="en-US" b="1">
                <a:solidFill>
                  <a:srgbClr val="80B731"/>
                </a:solidFill>
                <a:sym typeface="+mn-ea"/>
              </a:rPr>
              <a:t>Regression:</a:t>
            </a:r>
            <a:r>
              <a:rPr lang="en-US">
                <a:sym typeface="+mn-ea"/>
              </a:rPr>
              <a:t> When the output variable is a continuous value, such as predicting house</a:t>
            </a:r>
            <a:r>
              <a:rPr lang="en-IN" altLang="en-US">
                <a:sym typeface="+mn-ea"/>
              </a:rPr>
              <a:t> </a:t>
            </a:r>
            <a:r>
              <a:rPr lang="en-US">
                <a:sym typeface="+mn-ea"/>
              </a:rPr>
              <a:t>prices.</a:t>
            </a:r>
            <a:endParaRPr lang="en-US">
              <a:sym typeface="+mn-ea"/>
            </a:endParaRPr>
          </a:p>
        </p:txBody>
      </p:sp>
      <p:sp>
        <p:nvSpPr>
          <p:cNvPr id="31" name="Text Box 30"/>
          <p:cNvSpPr txBox="1"/>
          <p:nvPr/>
        </p:nvSpPr>
        <p:spPr>
          <a:xfrm>
            <a:off x="1034415" y="3332480"/>
            <a:ext cx="6562725" cy="922020"/>
          </a:xfrm>
          <a:prstGeom prst="rect">
            <a:avLst/>
          </a:prstGeom>
        </p:spPr>
        <p:txBody>
          <a:bodyPr wrap="square">
            <a:spAutoFit/>
          </a:bodyPr>
          <a:p>
            <a:pPr marL="285750" indent="-285750">
              <a:buFont typeface="Wingdings" panose="05000000000000000000" charset="0"/>
              <a:buChar char="Ø"/>
            </a:pPr>
            <a:r>
              <a:rPr lang="en-IN" b="1" u="sng">
                <a:solidFill>
                  <a:srgbClr val="80B731"/>
                </a:solidFill>
              </a:rPr>
              <a:t>Example:</a:t>
            </a:r>
            <a:r>
              <a:rPr lang="en-IN"/>
              <a:t> It </a:t>
            </a:r>
            <a:r>
              <a:t>classify emails as "spam" or "not spam" by using features like keywords and sender info from a labeled dataset.</a:t>
            </a:r>
          </a:p>
        </p:txBody>
      </p:sp>
      <p:sp>
        <p:nvSpPr>
          <p:cNvPr id="32" name="Text Box 31"/>
          <p:cNvSpPr txBox="1"/>
          <p:nvPr/>
        </p:nvSpPr>
        <p:spPr>
          <a:xfrm>
            <a:off x="1161415" y="5619115"/>
            <a:ext cx="4379595" cy="922020"/>
          </a:xfrm>
          <a:prstGeom prst="rect">
            <a:avLst/>
          </a:prstGeom>
          <a:noFill/>
        </p:spPr>
        <p:txBody>
          <a:bodyPr wrap="square" rtlCol="0" anchor="t">
            <a:spAutoFit/>
          </a:bodyPr>
          <a:p>
            <a:pPr indent="0">
              <a:buFont typeface="Wingdings" panose="05000000000000000000" charset="0"/>
              <a:buNone/>
            </a:pPr>
            <a:r>
              <a:rPr lang="en-IN" altLang="en-US" b="1">
                <a:solidFill>
                  <a:srgbClr val="80B731"/>
                </a:solidFill>
                <a:sym typeface="+mn-ea"/>
              </a:rPr>
              <a:t>1. </a:t>
            </a:r>
            <a:r>
              <a:rPr lang="en-US" b="1">
                <a:solidFill>
                  <a:srgbClr val="80B731"/>
                </a:solidFill>
                <a:sym typeface="+mn-ea"/>
              </a:rPr>
              <a:t>Classification:</a:t>
            </a:r>
            <a:r>
              <a:rPr lang="en-US">
                <a:sym typeface="+mn-ea"/>
              </a:rPr>
              <a:t> When the output variable is a category</a:t>
            </a:r>
            <a:r>
              <a:rPr lang="en-IN" altLang="en-US">
                <a:sym typeface="+mn-ea"/>
              </a:rPr>
              <a:t> &amp; decrete</a:t>
            </a:r>
            <a:r>
              <a:rPr lang="en-US">
                <a:sym typeface="+mn-ea"/>
              </a:rPr>
              <a:t>, such as "spam" or "not spam".</a:t>
            </a:r>
            <a:endParaRPr lang="en-US">
              <a:sym typeface="+mn-ea"/>
            </a:endParaRPr>
          </a:p>
        </p:txBody>
      </p:sp>
      <p:sp>
        <p:nvSpPr>
          <p:cNvPr id="37" name="Title 7"/>
          <p:cNvSpPr>
            <a:spLocks noGrp="1"/>
          </p:cNvSpPr>
          <p:nvPr>
            <p:custDataLst>
              <p:tags r:id="rId1"/>
            </p:custDataLst>
          </p:nvPr>
        </p:nvSpPr>
        <p:spPr>
          <a:xfrm>
            <a:off x="1161142" y="1237286"/>
            <a:ext cx="10515600" cy="92480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baseline="0" dirty="0">
                <a:solidFill>
                  <a:schemeClr val="accent1"/>
                </a:solidFill>
                <a:latin typeface="+mj-lt"/>
                <a:ea typeface="+mj-ea"/>
                <a:cs typeface="+mj-cs"/>
              </a:defRPr>
            </a:lvl1pPr>
          </a:lstStyle>
          <a:p>
            <a:pPr marL="457200" indent="-457200">
              <a:buFont typeface="Wingdings" panose="05000000000000000000" charset="0"/>
              <a:buChar char="q"/>
            </a:pPr>
            <a:endParaRPr lang="en-IN" altLang="en-US" u="sng"/>
          </a:p>
        </p:txBody>
      </p:sp>
      <p:sp>
        <p:nvSpPr>
          <p:cNvPr id="38" name="Title 7"/>
          <p:cNvSpPr>
            <a:spLocks noGrp="1"/>
          </p:cNvSpPr>
          <p:nvPr>
            <p:custDataLst>
              <p:tags r:id="rId2"/>
            </p:custDataLst>
          </p:nvPr>
        </p:nvSpPr>
        <p:spPr>
          <a:xfrm>
            <a:off x="4449445" y="4800600"/>
            <a:ext cx="2621915" cy="92456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baseline="0" dirty="0">
                <a:solidFill>
                  <a:schemeClr val="accent1"/>
                </a:solidFill>
                <a:latin typeface="+mj-lt"/>
                <a:ea typeface="+mj-ea"/>
                <a:cs typeface="+mj-cs"/>
              </a:defRPr>
            </a:lvl1pPr>
          </a:lstStyle>
          <a:p>
            <a:pPr marL="457200" indent="-457200">
              <a:buFont typeface="Wingdings" panose="05000000000000000000" charset="0"/>
              <a:buChar char="q"/>
            </a:pPr>
            <a:r>
              <a:rPr lang="en-IN" altLang="en-US" b="1" u="sng"/>
              <a:t>types:</a:t>
            </a:r>
            <a:endParaRPr lang="en-IN" altLang="en-US" b="1" u="sng"/>
          </a:p>
        </p:txBody>
      </p:sp>
      <p:pic>
        <p:nvPicPr>
          <p:cNvPr id="2" name="Picture 1"/>
          <p:cNvPicPr>
            <a:picLocks noChangeAspect="1"/>
          </p:cNvPicPr>
          <p:nvPr>
            <p:custDataLst>
              <p:tags r:id="rId3"/>
            </p:custDataLst>
          </p:nvPr>
        </p:nvPicPr>
        <p:blipFill>
          <a:blip r:embed="rId4"/>
          <a:stretch>
            <a:fillRect/>
          </a:stretch>
        </p:blipFill>
        <p:spPr>
          <a:xfrm>
            <a:off x="7759065" y="2035175"/>
            <a:ext cx="4479290" cy="22555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4" name="Title 3"/>
          <p:cNvSpPr/>
          <p:nvPr>
            <p:ph type="title"/>
            <p:custDataLst>
              <p:tags r:id="rId1"/>
            </p:custDataLst>
          </p:nvPr>
        </p:nvSpPr>
        <p:spPr>
          <a:xfrm>
            <a:off x="555987" y="999161"/>
            <a:ext cx="10515600" cy="924808"/>
          </a:xfrm>
        </p:spPr>
        <p:txBody>
          <a:bodyPr/>
          <a:p>
            <a:pPr marL="457200" indent="-457200">
              <a:buFont typeface="Wingdings" panose="05000000000000000000" charset="0"/>
              <a:buChar char="q"/>
            </a:pPr>
            <a:r>
              <a:rPr lang="en-US" b="1" u="sng"/>
              <a:t>Types of Regression Algorithms</a:t>
            </a:r>
            <a:endParaRPr lang="en-US" b="1" u="sng"/>
          </a:p>
        </p:txBody>
      </p:sp>
      <p:sp>
        <p:nvSpPr>
          <p:cNvPr id="5" name="Text Box 4"/>
          <p:cNvSpPr txBox="1"/>
          <p:nvPr>
            <p:custDataLst>
              <p:tags r:id="rId2"/>
            </p:custDataLst>
          </p:nvPr>
        </p:nvSpPr>
        <p:spPr>
          <a:xfrm>
            <a:off x="865505" y="1859915"/>
            <a:ext cx="11326495" cy="1476375"/>
          </a:xfrm>
          <a:prstGeom prst="rect">
            <a:avLst/>
          </a:prstGeom>
          <a:noFill/>
        </p:spPr>
        <p:txBody>
          <a:bodyPr wrap="square" rtlCol="0">
            <a:spAutoFit/>
          </a:bodyPr>
          <a:p>
            <a:pPr marL="342900" indent="-342900">
              <a:buFont typeface="+mj-lt"/>
              <a:buAutoNum type="arabicPeriod"/>
            </a:pPr>
            <a:r>
              <a:rPr lang="en-US" b="1" u="sng">
                <a:solidFill>
                  <a:srgbClr val="80B731"/>
                </a:solidFill>
              </a:rPr>
              <a:t>Linear Regression:</a:t>
            </a:r>
            <a:r>
              <a:rPr lang="en-US"/>
              <a:t> Models the relationship between a dependent variable and one or more</a:t>
            </a:r>
            <a:endParaRPr lang="en-US"/>
          </a:p>
          <a:p>
            <a:pPr indent="0">
              <a:buFont typeface="+mj-lt"/>
              <a:buNone/>
            </a:pPr>
            <a:r>
              <a:rPr lang="en-US"/>
              <a:t> </a:t>
            </a:r>
            <a:r>
              <a:rPr lang="en-IN" altLang="en-US"/>
              <a:t>                             </a:t>
            </a:r>
            <a:r>
              <a:rPr lang="en-US"/>
              <a:t> </a:t>
            </a:r>
            <a:r>
              <a:rPr lang="en-IN" altLang="en-US"/>
              <a:t>        </a:t>
            </a:r>
            <a:r>
              <a:rPr lang="en-US"/>
              <a:t>independent</a:t>
            </a:r>
            <a:r>
              <a:rPr lang="en-IN" altLang="en-US"/>
              <a:t> </a:t>
            </a:r>
            <a:r>
              <a:rPr lang="en-US"/>
              <a:t>variables with a straight line.</a:t>
            </a:r>
            <a:endParaRPr lang="en-US"/>
          </a:p>
          <a:p>
            <a:pPr marL="1371600" lvl="3" indent="457200">
              <a:buFont typeface="+mj-lt"/>
              <a:buNone/>
            </a:pPr>
            <a:r>
              <a:rPr lang="en-US"/>
              <a:t> </a:t>
            </a:r>
            <a:r>
              <a:rPr lang="en-IN" altLang="en-US"/>
              <a:t>         </a:t>
            </a:r>
            <a:r>
              <a:rPr lang="en-IN" altLang="en-US" b="1" u="sng"/>
              <a:t>equation:</a:t>
            </a:r>
            <a:r>
              <a:rPr lang="en-IN" altLang="en-US"/>
              <a:t> y = mx + x</a:t>
            </a:r>
            <a:endParaRPr lang="en-US"/>
          </a:p>
          <a:p>
            <a:pPr marL="342900" indent="-342900">
              <a:buFont typeface="+mj-lt"/>
              <a:buAutoNum type="arabicPeriod"/>
            </a:pPr>
            <a:endParaRPr lang="en-US"/>
          </a:p>
          <a:p>
            <a:pPr marL="342900" indent="-342900">
              <a:buFont typeface="+mj-lt"/>
              <a:buAutoNum type="arabicPeriod"/>
            </a:pPr>
            <a:endParaRPr lang="en-US"/>
          </a:p>
        </p:txBody>
      </p:sp>
      <p:sp>
        <p:nvSpPr>
          <p:cNvPr id="2" name="Text Box 1"/>
          <p:cNvSpPr txBox="1"/>
          <p:nvPr/>
        </p:nvSpPr>
        <p:spPr>
          <a:xfrm>
            <a:off x="941705" y="4827905"/>
            <a:ext cx="11250295" cy="2030095"/>
          </a:xfrm>
          <a:prstGeom prst="rect">
            <a:avLst/>
          </a:prstGeom>
        </p:spPr>
        <p:txBody>
          <a:bodyPr wrap="square">
            <a:spAutoFit/>
          </a:bodyPr>
          <a:p>
            <a:r>
              <a:rPr lang="en-IN" b="1">
                <a:solidFill>
                  <a:srgbClr val="80B731"/>
                </a:solidFill>
              </a:rPr>
              <a:t>6.   </a:t>
            </a:r>
            <a:r>
              <a:rPr b="1" u="sng">
                <a:solidFill>
                  <a:srgbClr val="80B731"/>
                </a:solidFill>
              </a:rPr>
              <a:t>Support Vector Machine (SVM):</a:t>
            </a:r>
            <a:r>
              <a:t> Can perform both classification and regression. In classification (SVC), it finds the optimal hyperplane to separate classes. In regression (SVR), it finds the best-fit line within a specified margin.</a:t>
            </a:r>
          </a:p>
          <a:p/>
          <a:p>
            <a:r>
              <a:rPr lang="en-IN" b="1">
                <a:solidFill>
                  <a:srgbClr val="80B731"/>
                </a:solidFill>
              </a:rPr>
              <a:t>7.   </a:t>
            </a:r>
            <a:r>
              <a:rPr b="1" u="sng">
                <a:solidFill>
                  <a:srgbClr val="80B731"/>
                </a:solidFill>
              </a:rPr>
              <a:t>Decision Tree:</a:t>
            </a:r>
            <a:r>
              <a:t> Can be used for both classification and regression. In classification, it splits data into classes based on feature values. In regression, it predicts continuous values by splitting data into subsets based on feature values.</a:t>
            </a:r>
          </a:p>
        </p:txBody>
      </p:sp>
      <p:sp>
        <p:nvSpPr>
          <p:cNvPr id="3" name="Text Box 2"/>
          <p:cNvSpPr txBox="1"/>
          <p:nvPr/>
        </p:nvSpPr>
        <p:spPr>
          <a:xfrm>
            <a:off x="941705" y="2751455"/>
            <a:ext cx="10832465" cy="2030095"/>
          </a:xfrm>
          <a:prstGeom prst="rect">
            <a:avLst/>
          </a:prstGeom>
          <a:noFill/>
        </p:spPr>
        <p:txBody>
          <a:bodyPr wrap="square" rtlCol="0" anchor="t">
            <a:spAutoFit/>
          </a:bodyPr>
          <a:p>
            <a:pPr indent="0">
              <a:buFont typeface="+mj-lt"/>
              <a:buNone/>
            </a:pPr>
            <a:r>
              <a:rPr lang="en-IN" altLang="en-US" b="1">
                <a:solidFill>
                  <a:srgbClr val="80B731"/>
                </a:solidFill>
                <a:sym typeface="+mn-ea"/>
              </a:rPr>
              <a:t>2.   </a:t>
            </a:r>
            <a:r>
              <a:rPr lang="en-US" b="1" u="sng">
                <a:solidFill>
                  <a:srgbClr val="80B731"/>
                </a:solidFill>
                <a:sym typeface="+mn-ea"/>
              </a:rPr>
              <a:t>Polynomial Regression:</a:t>
            </a:r>
            <a:r>
              <a:rPr lang="en-US">
                <a:sym typeface="+mn-ea"/>
              </a:rPr>
              <a:t> Extends linear regression by fitting a polynomial curve to the data.</a:t>
            </a:r>
            <a:endParaRPr lang="en-US"/>
          </a:p>
          <a:p>
            <a:pPr marL="342900" indent="-342900">
              <a:buFont typeface="+mj-lt"/>
              <a:buAutoNum type="arabicPeriod"/>
            </a:pPr>
            <a:endParaRPr lang="en-US" b="1" u="sng">
              <a:solidFill>
                <a:srgbClr val="80B731"/>
              </a:solidFill>
              <a:sym typeface="+mn-ea"/>
            </a:endParaRPr>
          </a:p>
          <a:p>
            <a:pPr indent="0">
              <a:buFont typeface="+mj-lt"/>
              <a:buNone/>
            </a:pPr>
            <a:r>
              <a:rPr lang="en-IN" altLang="en-US" b="1">
                <a:solidFill>
                  <a:srgbClr val="80B731"/>
                </a:solidFill>
                <a:sym typeface="+mn-ea"/>
              </a:rPr>
              <a:t>3.   </a:t>
            </a:r>
            <a:r>
              <a:rPr lang="en-US" b="1" u="sng">
                <a:solidFill>
                  <a:srgbClr val="80B731"/>
                </a:solidFill>
                <a:sym typeface="+mn-ea"/>
              </a:rPr>
              <a:t>Ridge Regression:</a:t>
            </a:r>
            <a:r>
              <a:rPr lang="en-US">
                <a:sym typeface="+mn-ea"/>
              </a:rPr>
              <a:t> Linear regression with L2 regularization to prevent overfitting.</a:t>
            </a:r>
            <a:endParaRPr lang="en-US"/>
          </a:p>
          <a:p>
            <a:pPr marL="342900" indent="-342900">
              <a:buFont typeface="+mj-lt"/>
              <a:buAutoNum type="arabicPeriod"/>
            </a:pPr>
            <a:endParaRPr lang="en-US" b="1" u="sng">
              <a:solidFill>
                <a:srgbClr val="80B731"/>
              </a:solidFill>
              <a:sym typeface="+mn-ea"/>
            </a:endParaRPr>
          </a:p>
          <a:p>
            <a:pPr indent="0">
              <a:buFont typeface="+mj-lt"/>
              <a:buNone/>
            </a:pPr>
            <a:r>
              <a:rPr lang="en-IN" altLang="en-US" b="1">
                <a:solidFill>
                  <a:srgbClr val="80B731"/>
                </a:solidFill>
                <a:sym typeface="+mn-ea"/>
              </a:rPr>
              <a:t>4.   </a:t>
            </a:r>
            <a:r>
              <a:rPr lang="en-US" b="1" u="sng">
                <a:solidFill>
                  <a:srgbClr val="80B731"/>
                </a:solidFill>
                <a:sym typeface="+mn-ea"/>
              </a:rPr>
              <a:t>Lasso Regression:</a:t>
            </a:r>
            <a:r>
              <a:rPr lang="en-US">
                <a:sym typeface="+mn-ea"/>
              </a:rPr>
              <a:t> Linear regression with L1 regularization to perform feature selection.</a:t>
            </a:r>
            <a:endParaRPr lang="en-US"/>
          </a:p>
          <a:p>
            <a:pPr marL="342900" indent="-342900">
              <a:buFont typeface="+mj-lt"/>
              <a:buAutoNum type="arabicPeriod"/>
            </a:pPr>
            <a:endParaRPr lang="en-US"/>
          </a:p>
          <a:p>
            <a:pPr indent="0">
              <a:buFont typeface="+mj-lt"/>
              <a:buNone/>
            </a:pPr>
            <a:r>
              <a:rPr lang="en-IN" altLang="en-US" b="1">
                <a:solidFill>
                  <a:srgbClr val="80B731"/>
                </a:solidFill>
                <a:sym typeface="+mn-ea"/>
              </a:rPr>
              <a:t>5.   </a:t>
            </a:r>
            <a:r>
              <a:rPr lang="en-US" b="1" u="sng">
                <a:solidFill>
                  <a:srgbClr val="80B731"/>
                </a:solidFill>
                <a:sym typeface="+mn-ea"/>
              </a:rPr>
              <a:t>Elastic Net:</a:t>
            </a:r>
            <a:r>
              <a:rPr lang="en-US">
                <a:sym typeface="+mn-ea"/>
              </a:rPr>
              <a:t> Combines L1 and L2 regularization for linear regression.</a:t>
            </a:r>
            <a:endParaRPr 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8" name="Title 7"/>
          <p:cNvSpPr/>
          <p:nvPr>
            <p:custDataLst>
              <p:tags r:id="rId1"/>
            </p:custDataLst>
          </p:nvPr>
        </p:nvSpPr>
        <p:spPr>
          <a:xfrm>
            <a:off x="1161142" y="1237286"/>
            <a:ext cx="10515600" cy="92480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baseline="0" dirty="0">
                <a:solidFill>
                  <a:schemeClr val="accent1"/>
                </a:solidFill>
                <a:latin typeface="+mj-lt"/>
                <a:ea typeface="+mj-ea"/>
                <a:cs typeface="+mj-cs"/>
              </a:defRPr>
            </a:lvl1pPr>
          </a:lstStyle>
          <a:p>
            <a:pPr marL="457200" indent="-457200">
              <a:buFont typeface="Wingdings" panose="05000000000000000000" charset="0"/>
              <a:buChar char="q"/>
            </a:pPr>
            <a:r>
              <a:rPr lang="en-US" b="1" u="sng"/>
              <a:t>Classification Algorithms</a:t>
            </a:r>
            <a:endParaRPr lang="en-US" b="1" u="sng"/>
          </a:p>
        </p:txBody>
      </p:sp>
      <p:sp>
        <p:nvSpPr>
          <p:cNvPr id="2" name="Text Box 1"/>
          <p:cNvSpPr txBox="1"/>
          <p:nvPr>
            <p:custDataLst>
              <p:tags r:id="rId2"/>
            </p:custDataLst>
          </p:nvPr>
        </p:nvSpPr>
        <p:spPr>
          <a:xfrm>
            <a:off x="1034415" y="2176780"/>
            <a:ext cx="10514965" cy="4246245"/>
          </a:xfrm>
          <a:prstGeom prst="rect">
            <a:avLst/>
          </a:prstGeom>
          <a:noFill/>
        </p:spPr>
        <p:txBody>
          <a:bodyPr wrap="square" rtlCol="0">
            <a:spAutoFit/>
          </a:bodyPr>
          <a:p>
            <a:pPr marL="285750" indent="-285750">
              <a:buFont typeface="Wingdings" panose="05000000000000000000" charset="0"/>
              <a:buChar char="Ø"/>
            </a:pPr>
            <a:r>
              <a:rPr lang="en-US" b="1" u="sng">
                <a:solidFill>
                  <a:srgbClr val="80B731"/>
                </a:solidFill>
              </a:rPr>
              <a:t>Decision Trees:</a:t>
            </a:r>
            <a:r>
              <a:rPr lang="en-US"/>
              <a:t> Models decisions with tree-like structures.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Logistic Regression:</a:t>
            </a:r>
            <a:r>
              <a:rPr lang="en-US"/>
              <a:t> Predicts binary outcomes.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SVM:</a:t>
            </a:r>
            <a:r>
              <a:rPr lang="en-US"/>
              <a:t> Separates classes with a hyperplane.</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Naive Bayes:</a:t>
            </a:r>
            <a:r>
              <a:rPr lang="en-US"/>
              <a:t> Uses probability based on feature independence.</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KNN:</a:t>
            </a:r>
            <a:r>
              <a:rPr lang="en-US"/>
              <a:t> Classifies based on nearest neighbors.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Random Forest</a:t>
            </a:r>
            <a:r>
              <a:rPr lang="en-US"/>
              <a:t>: Ensemble of decision trees.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Gradient Boosting Machines</a:t>
            </a:r>
            <a:r>
              <a:rPr lang="en-IN" altLang="en-US" b="1" u="sng">
                <a:solidFill>
                  <a:srgbClr val="80B731"/>
                </a:solidFill>
              </a:rPr>
              <a:t> (</a:t>
            </a:r>
            <a:r>
              <a:rPr lang="en-US" b="1" u="sng">
                <a:solidFill>
                  <a:srgbClr val="80B731"/>
                </a:solidFill>
              </a:rPr>
              <a:t>GBM</a:t>
            </a:r>
            <a:r>
              <a:rPr lang="en-IN" altLang="en-US" b="1" u="sng">
                <a:solidFill>
                  <a:srgbClr val="80B731"/>
                </a:solidFill>
              </a:rPr>
              <a:t>)</a:t>
            </a:r>
            <a:r>
              <a:rPr lang="en-US" b="1" u="sng">
                <a:solidFill>
                  <a:srgbClr val="80B731"/>
                </a:solidFill>
              </a:rPr>
              <a:t>:</a:t>
            </a:r>
            <a:r>
              <a:rPr lang="en-US"/>
              <a:t> Sequentially improves weak models.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b="1" u="sng">
                <a:solidFill>
                  <a:srgbClr val="80B731"/>
                </a:solidFill>
              </a:rPr>
              <a:t>Neural Networks:</a:t>
            </a:r>
            <a:r>
              <a:rPr lang="en-US"/>
              <a:t> Layers of nodes learning patterns.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10477500" y="6356350"/>
            <a:ext cx="876300" cy="365125"/>
          </a:xfrm>
        </p:spPr>
        <p:txBody>
          <a:bodyPr/>
          <a:lstStyle/>
          <a:p>
            <a:fld id="{9FF96520-E4CE-4EAD-8ABF-1D2297D6B3AA}" type="slidenum">
              <a:rPr lang="en-US" smtClean="0"/>
            </a:fld>
            <a:endParaRPr lang="en-US" dirty="0"/>
          </a:p>
        </p:txBody>
      </p:sp>
      <p:sp>
        <p:nvSpPr>
          <p:cNvPr id="4" name="Title 3"/>
          <p:cNvSpPr>
            <a:spLocks noGrp="1"/>
          </p:cNvSpPr>
          <p:nvPr>
            <p:ph type="title"/>
          </p:nvPr>
        </p:nvSpPr>
        <p:spPr>
          <a:xfrm>
            <a:off x="1034142" y="670094"/>
            <a:ext cx="10134601" cy="924808"/>
          </a:xfrm>
        </p:spPr>
        <p:txBody>
          <a:bodyPr/>
          <a:lstStyle/>
          <a:p>
            <a:r>
              <a:rPr lang="en-IN" altLang="en-US" b="1" u="sng" dirty="0"/>
              <a:t>difference between</a:t>
            </a:r>
            <a:endParaRPr lang="en-IN" altLang="en-US" b="1" u="sng" dirty="0"/>
          </a:p>
        </p:txBody>
      </p:sp>
      <p:sp>
        <p:nvSpPr>
          <p:cNvPr id="5" name="Text Placeholder 4"/>
          <p:cNvSpPr>
            <a:spLocks noGrp="1"/>
          </p:cNvSpPr>
          <p:nvPr>
            <p:ph type="body" idx="13"/>
          </p:nvPr>
        </p:nvSpPr>
        <p:spPr>
          <a:xfrm>
            <a:off x="838201" y="2413000"/>
            <a:ext cx="4114795" cy="493710"/>
          </a:xfrm>
        </p:spPr>
        <p:txBody>
          <a:bodyPr/>
          <a:lstStyle/>
          <a:p>
            <a:r>
              <a:rPr lang="en-IN" altLang="en-ZA" dirty="0"/>
              <a:t>supervised ml</a:t>
            </a:r>
            <a:endParaRPr lang="en-IN" altLang="en-ZA" dirty="0"/>
          </a:p>
        </p:txBody>
      </p:sp>
      <p:sp>
        <p:nvSpPr>
          <p:cNvPr id="7" name="Text Placeholder 6"/>
          <p:cNvSpPr>
            <a:spLocks noGrp="1"/>
          </p:cNvSpPr>
          <p:nvPr>
            <p:ph type="body" idx="14"/>
          </p:nvPr>
        </p:nvSpPr>
        <p:spPr>
          <a:xfrm>
            <a:off x="7239003" y="2413000"/>
            <a:ext cx="4114797" cy="493710"/>
          </a:xfrm>
        </p:spPr>
        <p:txBody>
          <a:bodyPr/>
          <a:lstStyle/>
          <a:p>
            <a:r>
              <a:rPr lang="en-IN" altLang="en-US" dirty="0"/>
              <a:t>unsupervised ml</a:t>
            </a:r>
            <a:endParaRPr lang="en-IN" altLang="en-US" dirty="0"/>
          </a:p>
        </p:txBody>
      </p:sp>
      <p:sp>
        <p:nvSpPr>
          <p:cNvPr id="9" name="Text Box 8"/>
          <p:cNvSpPr txBox="1"/>
          <p:nvPr/>
        </p:nvSpPr>
        <p:spPr>
          <a:xfrm>
            <a:off x="1199515" y="3451860"/>
            <a:ext cx="4745355" cy="2030095"/>
          </a:xfrm>
          <a:prstGeom prst="rect">
            <a:avLst/>
          </a:prstGeom>
          <a:noFill/>
        </p:spPr>
        <p:txBody>
          <a:bodyPr wrap="square" rtlCol="0">
            <a:spAutoFit/>
          </a:bodyPr>
          <a:p>
            <a:pPr marL="342900" indent="-342900">
              <a:buFont typeface="+mj-lt"/>
              <a:buAutoNum type="romanLcPeriod"/>
            </a:pPr>
            <a:r>
              <a:rPr lang="en-US" b="1"/>
              <a:t>Data is labeled.</a:t>
            </a:r>
            <a:endParaRPr lang="en-US" b="1"/>
          </a:p>
          <a:p>
            <a:pPr marL="342900" indent="-342900">
              <a:buFont typeface="+mj-lt"/>
              <a:buAutoNum type="romanLcPeriod"/>
            </a:pPr>
            <a:endParaRPr lang="en-US" b="1"/>
          </a:p>
          <a:p>
            <a:pPr marL="342900" indent="-342900">
              <a:buFont typeface="+mj-lt"/>
              <a:buAutoNum type="romanLcPeriod"/>
            </a:pPr>
            <a:r>
              <a:rPr lang="en-US" b="1"/>
              <a:t>Algorithm learns from labeled data.</a:t>
            </a:r>
            <a:endParaRPr lang="en-US" b="1"/>
          </a:p>
          <a:p>
            <a:pPr marL="342900" indent="-342900">
              <a:buFont typeface="+mj-lt"/>
              <a:buAutoNum type="romanLcPeriod"/>
            </a:pPr>
            <a:endParaRPr lang="en-US" b="1"/>
          </a:p>
          <a:p>
            <a:pPr marL="342900" indent="-342900">
              <a:buFont typeface="+mj-lt"/>
              <a:buAutoNum type="romanLcPeriod"/>
            </a:pPr>
            <a:r>
              <a:rPr lang="en-US" b="1"/>
              <a:t>Predictions based on learned patterns.</a:t>
            </a:r>
            <a:endParaRPr lang="en-US" b="1"/>
          </a:p>
          <a:p>
            <a:pPr marL="342900" indent="-342900">
              <a:buFont typeface="+mj-lt"/>
              <a:buAutoNum type="romanLcPeriod"/>
            </a:pPr>
            <a:endParaRPr lang="en-US" b="1"/>
          </a:p>
          <a:p>
            <a:pPr marL="342900" indent="-342900">
              <a:buFont typeface="+mj-lt"/>
              <a:buAutoNum type="romanLcPeriod"/>
            </a:pPr>
            <a:r>
              <a:rPr lang="en-US" b="1"/>
              <a:t>Examples: classification, regression.</a:t>
            </a:r>
            <a:endParaRPr lang="en-US" b="1"/>
          </a:p>
        </p:txBody>
      </p:sp>
      <p:sp>
        <p:nvSpPr>
          <p:cNvPr id="10" name="Text Box 9"/>
          <p:cNvSpPr txBox="1"/>
          <p:nvPr/>
        </p:nvSpPr>
        <p:spPr>
          <a:xfrm>
            <a:off x="6892290" y="3451860"/>
            <a:ext cx="5010150" cy="2306955"/>
          </a:xfrm>
          <a:prstGeom prst="rect">
            <a:avLst/>
          </a:prstGeom>
          <a:noFill/>
        </p:spPr>
        <p:txBody>
          <a:bodyPr wrap="square" rtlCol="0">
            <a:spAutoFit/>
          </a:bodyPr>
          <a:p>
            <a:pPr marL="342900" indent="-342900">
              <a:buFont typeface="+mj-lt"/>
              <a:buAutoNum type="romanLcPeriod"/>
            </a:pPr>
            <a:r>
              <a:rPr lang="en-US" b="1"/>
              <a:t>Data is unlabeled.</a:t>
            </a:r>
            <a:endParaRPr lang="en-US" b="1"/>
          </a:p>
          <a:p>
            <a:pPr marL="342900" indent="-342900">
              <a:buFont typeface="+mj-lt"/>
              <a:buAutoNum type="romanLcPeriod"/>
            </a:pPr>
            <a:endParaRPr lang="en-US" b="1"/>
          </a:p>
          <a:p>
            <a:pPr marL="342900" indent="-342900">
              <a:buFont typeface="+mj-lt"/>
              <a:buAutoNum type="romanLcPeriod"/>
            </a:pPr>
            <a:r>
              <a:rPr lang="en-US" b="1"/>
              <a:t>Algorithm discovers patterns on its own.</a:t>
            </a:r>
            <a:endParaRPr lang="en-US" b="1"/>
          </a:p>
          <a:p>
            <a:pPr marL="342900" indent="-342900">
              <a:buFont typeface="+mj-lt"/>
              <a:buAutoNum type="romanLcPeriod"/>
            </a:pPr>
            <a:endParaRPr lang="en-US" b="1"/>
          </a:p>
          <a:p>
            <a:pPr marL="342900" indent="-342900">
              <a:buFont typeface="+mj-lt"/>
              <a:buAutoNum type="romanLcPeriod"/>
            </a:pPr>
            <a:r>
              <a:rPr lang="en-US" b="1"/>
              <a:t>No predefined outputs.</a:t>
            </a:r>
            <a:endParaRPr lang="en-US" b="1"/>
          </a:p>
          <a:p>
            <a:pPr marL="342900" indent="-342900">
              <a:buFont typeface="+mj-lt"/>
              <a:buAutoNum type="romanLcPeriod"/>
            </a:pPr>
            <a:endParaRPr lang="en-US" b="1"/>
          </a:p>
          <a:p>
            <a:pPr marL="342900" indent="-342900">
              <a:buFont typeface="+mj-lt"/>
              <a:buAutoNum type="romanLcPeriod"/>
            </a:pPr>
            <a:r>
              <a:rPr lang="en-US" b="1"/>
              <a:t>Examples: clustering, dimensionality reduction.</a:t>
            </a:r>
            <a:endParaRPr lang="en-US"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185" y="3257550"/>
            <a:ext cx="4780280" cy="743585"/>
          </a:xfrm>
        </p:spPr>
        <p:txBody>
          <a:bodyPr/>
          <a:lstStyle/>
          <a:p>
            <a:r>
              <a:rPr lang="en-IN" altLang="en-ZA" u="sng" dirty="0"/>
              <a:t>4. model evaluation</a:t>
            </a:r>
            <a:endParaRPr lang="en-IN" altLang="en-ZA" u="sng" dirty="0"/>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fld>
            <a:endParaRPr lang="en-ZA" dirty="0"/>
          </a:p>
        </p:txBody>
      </p:sp>
      <p:pic>
        <p:nvPicPr>
          <p:cNvPr id="27" name="Picture Placeholder 11" descr="Microscope outline"/>
          <p:cNvPicPr>
            <a:picLocks noGrp="1" noChangeAspect="1"/>
          </p:cNvPicPr>
          <p:nvPr>
            <p:ph type="pic" sz="quarter" idx="42"/>
            <p:custDataLst>
              <p:tags r:id="rId1"/>
            </p:custDataLst>
          </p:nvPr>
        </p:nvPicPr>
        <p:blipFill rotWithShape="1">
          <a:blip r:embed="rId2">
            <a:extLst>
              <a:ext uri="{96DAC541-7B7A-43D3-8B79-37D633B846F1}">
                <asvg:svgBlip xmlns:asvg="http://schemas.microsoft.com/office/drawing/2016/SVG/main" r:embed="rId3"/>
              </a:ext>
            </a:extLst>
          </a:blip>
          <a:srcRect/>
          <a:stretch>
            <a:fillRect/>
          </a:stretch>
        </p:blipFill>
        <p:spPr>
          <a:xfrm>
            <a:off x="5017497" y="2970530"/>
            <a:ext cx="769486" cy="769486"/>
          </a:xfrm>
          <a:noFill/>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1034186" y="2903538"/>
            <a:ext cx="3104198" cy="345475"/>
          </a:xfrm>
        </p:spPr>
        <p:txBody>
          <a:bodyPr vert="horz" lIns="0" tIns="45720" rIns="91440" bIns="45720" rtlCol="0" anchor="t">
            <a:normAutofit lnSpcReduction="20000"/>
          </a:bodyPr>
          <a:lstStyle/>
          <a:p>
            <a:r>
              <a:rPr lang="en-IN" altLang="en-US" u="sng" dirty="0"/>
              <a:t>1. matrices &amp; vector</a:t>
            </a:r>
            <a:endParaRPr lang="en-IN" altLang="en-US" u="sng" dirty="0"/>
          </a:p>
        </p:txBody>
      </p:sp>
      <p:sp>
        <p:nvSpPr>
          <p:cNvPr id="5" name="Text Placeholder 4"/>
          <p:cNvSpPr>
            <a:spLocks noGrp="1"/>
          </p:cNvSpPr>
          <p:nvPr>
            <p:ph type="body" sz="quarter" idx="16"/>
          </p:nvPr>
        </p:nvSpPr>
        <p:spPr>
          <a:xfrm>
            <a:off x="4641894" y="2903538"/>
            <a:ext cx="3104198" cy="320381"/>
          </a:xfrm>
        </p:spPr>
        <p:txBody>
          <a:bodyPr/>
          <a:lstStyle/>
          <a:p>
            <a:r>
              <a:rPr lang="en-IN" altLang="en-US" u="sng" dirty="0"/>
              <a:t>2. introduction to ml</a:t>
            </a:r>
            <a:endParaRPr lang="en-IN" altLang="en-US" u="sng" dirty="0"/>
          </a:p>
        </p:txBody>
      </p:sp>
      <p:sp>
        <p:nvSpPr>
          <p:cNvPr id="7" name="Text Placeholder 6"/>
          <p:cNvSpPr>
            <a:spLocks noGrp="1"/>
          </p:cNvSpPr>
          <p:nvPr>
            <p:ph type="body" sz="quarter" idx="18"/>
          </p:nvPr>
        </p:nvSpPr>
        <p:spPr>
          <a:xfrm>
            <a:off x="8249601" y="2903538"/>
            <a:ext cx="3104198" cy="320381"/>
          </a:xfrm>
        </p:spPr>
        <p:txBody>
          <a:bodyPr/>
          <a:lstStyle/>
          <a:p>
            <a:r>
              <a:rPr lang="en-IN" altLang="en-US" u="sng" dirty="0"/>
              <a:t>3. supervised learning</a:t>
            </a:r>
            <a:endParaRPr lang="en-IN" altLang="en-US" u="sng" dirty="0"/>
          </a:p>
        </p:txBody>
      </p:sp>
      <p:sp>
        <p:nvSpPr>
          <p:cNvPr id="2" name="Title 1"/>
          <p:cNvSpPr>
            <a:spLocks noGrp="1"/>
          </p:cNvSpPr>
          <p:nvPr>
            <p:ph type="title"/>
          </p:nvPr>
        </p:nvSpPr>
        <p:spPr>
          <a:xfrm>
            <a:off x="1034142" y="1110286"/>
            <a:ext cx="10515600" cy="924808"/>
          </a:xfrm>
        </p:spPr>
        <p:txBody>
          <a:bodyPr>
            <a:normAutofit/>
          </a:bodyPr>
          <a:lstStyle/>
          <a:p>
            <a:r>
              <a:rPr lang="en-IN" altLang="en-US" u="sng" dirty="0"/>
              <a:t>topics</a:t>
            </a:r>
            <a:endParaRPr lang="en-IN" altLang="en-US" u="sng" dirty="0"/>
          </a:p>
        </p:txBody>
      </p:sp>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smtClean="0"/>
          </a:p>
        </p:txBody>
      </p:sp>
      <p:sp>
        <p:nvSpPr>
          <p:cNvPr id="9" name="Text Placeholder 8"/>
          <p:cNvSpPr>
            <a:spLocks noGrp="1"/>
          </p:cNvSpPr>
          <p:nvPr>
            <p:ph type="body" sz="quarter" idx="23"/>
          </p:nvPr>
        </p:nvSpPr>
        <p:spPr>
          <a:xfrm>
            <a:off x="1033811" y="4551950"/>
            <a:ext cx="3104198" cy="320381"/>
          </a:xfrm>
        </p:spPr>
        <p:txBody>
          <a:bodyPr/>
          <a:lstStyle/>
          <a:p>
            <a:r>
              <a:rPr lang="en-IN" altLang="en-US" u="sng" dirty="0"/>
              <a:t>4. model evaluation</a:t>
            </a:r>
            <a:endParaRPr lang="en-IN" altLang="en-US" u="sng" dirty="0"/>
          </a:p>
        </p:txBody>
      </p:sp>
      <p:sp>
        <p:nvSpPr>
          <p:cNvPr id="11" name="Text Placeholder 10"/>
          <p:cNvSpPr>
            <a:spLocks noGrp="1"/>
          </p:cNvSpPr>
          <p:nvPr>
            <p:ph type="body" sz="quarter" idx="25"/>
          </p:nvPr>
        </p:nvSpPr>
        <p:spPr>
          <a:xfrm>
            <a:off x="4641215" y="4551680"/>
            <a:ext cx="3890010" cy="320675"/>
          </a:xfrm>
        </p:spPr>
        <p:txBody>
          <a:bodyPr/>
          <a:lstStyle/>
          <a:p>
            <a:r>
              <a:rPr lang="en-IN" altLang="en-US" u="sng" dirty="0"/>
              <a:t>5. unsupervised learning</a:t>
            </a:r>
            <a:endParaRPr lang="en-IN" altLang="en-US" u="sng" dirty="0"/>
          </a:p>
        </p:txBody>
      </p:sp>
      <p:sp>
        <p:nvSpPr>
          <p:cNvPr id="24" name="Text Placeholder 23"/>
          <p:cNvSpPr>
            <a:spLocks noGrp="1"/>
          </p:cNvSpPr>
          <p:nvPr>
            <p:ph type="body" sz="quarter" idx="27"/>
          </p:nvPr>
        </p:nvSpPr>
        <p:spPr>
          <a:xfrm>
            <a:off x="8249226" y="4551950"/>
            <a:ext cx="3104198" cy="320381"/>
          </a:xfrm>
        </p:spPr>
        <p:txBody>
          <a:bodyPr/>
          <a:lstStyle/>
          <a:p>
            <a:r>
              <a:rPr lang="en-IN" altLang="en-US" u="sng" dirty="0"/>
              <a:t>6. ml projects</a:t>
            </a:r>
            <a:endParaRPr lang="en-IN" altLang="en-US"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17" name="Text Box 16"/>
          <p:cNvSpPr txBox="1"/>
          <p:nvPr>
            <p:custDataLst>
              <p:tags r:id="rId1"/>
            </p:custDataLst>
          </p:nvPr>
        </p:nvSpPr>
        <p:spPr>
          <a:xfrm>
            <a:off x="989330" y="2029460"/>
            <a:ext cx="10606405" cy="4799965"/>
          </a:xfrm>
          <a:prstGeom prst="rect">
            <a:avLst/>
          </a:prstGeom>
          <a:noFill/>
        </p:spPr>
        <p:txBody>
          <a:bodyPr wrap="square" rtlCol="0" anchor="t">
            <a:spAutoFit/>
          </a:bodyPr>
          <a:p>
            <a:pPr marL="285750" indent="-285750">
              <a:buFont typeface="Wingdings" panose="05000000000000000000" charset="0"/>
              <a:buChar char="Ø"/>
            </a:pPr>
            <a:r>
              <a:rPr lang="en-US"/>
              <a:t>Important component in Data Science lifecycle which occurs</a:t>
            </a:r>
            <a:r>
              <a:rPr lang="en-IN" altLang="en-US"/>
              <a:t> </a:t>
            </a:r>
            <a:r>
              <a:rPr lang="en-US"/>
              <a:t>post Model Training.</a:t>
            </a:r>
            <a:endParaRPr lang="en-US"/>
          </a:p>
          <a:p>
            <a:pPr marL="285750" indent="-285750">
              <a:buFont typeface="Wingdings" panose="05000000000000000000" charset="0"/>
              <a:buChar char="Ø"/>
            </a:pPr>
            <a:r>
              <a:rPr lang="en-US"/>
              <a:t>Assess performance of a model on a dataset.</a:t>
            </a:r>
            <a:endParaRPr lang="en-US"/>
          </a:p>
          <a:p>
            <a:pPr marL="285750" indent="-285750">
              <a:buFont typeface="Wingdings" panose="05000000000000000000" charset="0"/>
              <a:buChar char="Ø"/>
            </a:pPr>
            <a:r>
              <a:rPr lang="en-US"/>
              <a:t>Determine how well the model is generalize to unseen data.</a:t>
            </a:r>
            <a:endParaRPr lang="en-US"/>
          </a:p>
          <a:p>
            <a:pPr marL="285750" indent="-285750">
              <a:buFont typeface="Wingdings" panose="05000000000000000000" charset="0"/>
              <a:buChar char="Ø"/>
            </a:pPr>
            <a:r>
              <a:rPr lang="en-US"/>
              <a:t>To select best performing model.</a:t>
            </a:r>
            <a:endParaRPr lang="en-US"/>
          </a:p>
          <a:p>
            <a:endParaRPr lang="en-US"/>
          </a:p>
          <a:p>
            <a:endParaRPr lang="en-US"/>
          </a:p>
          <a:p>
            <a:endParaRPr lang="en-US"/>
          </a:p>
          <a:p>
            <a:r>
              <a:rPr lang="en-US" b="1" u="sng">
                <a:solidFill>
                  <a:srgbClr val="80B731"/>
                </a:solidFill>
              </a:rPr>
              <a:t>1. Classification:</a:t>
            </a:r>
            <a:endParaRPr lang="en-US" b="1" u="sng">
              <a:solidFill>
                <a:srgbClr val="80B731"/>
              </a:solidFill>
            </a:endParaRPr>
          </a:p>
          <a:p>
            <a:endParaRPr lang="en-US" b="1" u="sng"/>
          </a:p>
          <a:p>
            <a:r>
              <a:rPr lang="en-US"/>
              <a:t>• Accuracy</a:t>
            </a:r>
            <a:endParaRPr lang="en-US"/>
          </a:p>
          <a:p>
            <a:r>
              <a:rPr lang="en-US"/>
              <a:t>• Precision (Positive prediction Value)</a:t>
            </a:r>
            <a:endParaRPr lang="en-US"/>
          </a:p>
          <a:p>
            <a:r>
              <a:rPr lang="en-US"/>
              <a:t>• Recall (True Positive Rate or Sensitivity)</a:t>
            </a:r>
            <a:endParaRPr lang="en-US"/>
          </a:p>
          <a:p>
            <a:r>
              <a:rPr lang="en-US"/>
              <a:t>• F1-Score</a:t>
            </a:r>
            <a:endParaRPr lang="en-US"/>
          </a:p>
          <a:p>
            <a:r>
              <a:rPr lang="en-US"/>
              <a:t>• Confusion Matrix</a:t>
            </a:r>
            <a:endParaRPr lang="en-US"/>
          </a:p>
          <a:p>
            <a:r>
              <a:rPr lang="en-US"/>
              <a:t>• AUC-ROC</a:t>
            </a:r>
            <a:endParaRPr lang="en-US"/>
          </a:p>
          <a:p>
            <a:endParaRPr lang="en-US"/>
          </a:p>
          <a:p>
            <a:endParaRPr lang="en-US"/>
          </a:p>
        </p:txBody>
      </p:sp>
      <p:sp>
        <p:nvSpPr>
          <p:cNvPr id="18" name="Text Box 17"/>
          <p:cNvSpPr txBox="1"/>
          <p:nvPr>
            <p:custDataLst>
              <p:tags r:id="rId2"/>
            </p:custDataLst>
          </p:nvPr>
        </p:nvSpPr>
        <p:spPr>
          <a:xfrm>
            <a:off x="6151880" y="3968115"/>
            <a:ext cx="5303520" cy="2861310"/>
          </a:xfrm>
          <a:prstGeom prst="rect">
            <a:avLst/>
          </a:prstGeom>
          <a:noFill/>
        </p:spPr>
        <p:txBody>
          <a:bodyPr wrap="square" rtlCol="0" anchor="t">
            <a:spAutoFit/>
          </a:bodyPr>
          <a:p>
            <a:r>
              <a:rPr lang="en-US" b="1" u="sng">
                <a:solidFill>
                  <a:srgbClr val="80B731"/>
                </a:solidFill>
                <a:sym typeface="+mn-ea"/>
              </a:rPr>
              <a:t>2. Regression:</a:t>
            </a:r>
            <a:endParaRPr lang="en-US" b="1" u="sng">
              <a:solidFill>
                <a:srgbClr val="80B731"/>
              </a:solidFill>
              <a:sym typeface="+mn-ea"/>
            </a:endParaRPr>
          </a:p>
          <a:p>
            <a:endParaRPr lang="en-US"/>
          </a:p>
          <a:p>
            <a:r>
              <a:rPr lang="en-US">
                <a:sym typeface="+mn-ea"/>
              </a:rPr>
              <a:t>• Mean Squared Error</a:t>
            </a:r>
            <a:endParaRPr lang="en-US"/>
          </a:p>
          <a:p>
            <a:r>
              <a:rPr lang="en-US">
                <a:sym typeface="+mn-ea"/>
              </a:rPr>
              <a:t>• Root Mean Squared Error</a:t>
            </a:r>
            <a:endParaRPr lang="en-US"/>
          </a:p>
          <a:p>
            <a:r>
              <a:rPr lang="en-US">
                <a:sym typeface="+mn-ea"/>
              </a:rPr>
              <a:t>• Mean Absolute Error</a:t>
            </a:r>
            <a:endParaRPr lang="en-US"/>
          </a:p>
          <a:p>
            <a:r>
              <a:rPr lang="en-US">
                <a:sym typeface="+mn-ea"/>
              </a:rPr>
              <a:t>• R-Squared Score (R2)</a:t>
            </a:r>
            <a:endParaRPr lang="en-US"/>
          </a:p>
          <a:p>
            <a:r>
              <a:rPr lang="en-US">
                <a:sym typeface="+mn-ea"/>
              </a:rPr>
              <a:t>• Adjusted R-Squared Score</a:t>
            </a:r>
            <a:endParaRPr lang="en-US"/>
          </a:p>
          <a:p>
            <a:endParaRPr lang="en-US"/>
          </a:p>
          <a:p>
            <a:r>
              <a:rPr lang="en-US" b="1" u="sng">
                <a:solidFill>
                  <a:srgbClr val="80B731"/>
                </a:solidFill>
                <a:sym typeface="+mn-ea"/>
              </a:rPr>
              <a:t>3. Clustering:</a:t>
            </a:r>
            <a:endParaRPr lang="en-US" b="1" u="sng">
              <a:solidFill>
                <a:srgbClr val="80B731"/>
              </a:solidFill>
            </a:endParaRPr>
          </a:p>
          <a:p>
            <a:r>
              <a:rPr lang="en-US">
                <a:sym typeface="+mn-ea"/>
              </a:rPr>
              <a:t>• Silhouette Coefficient</a:t>
            </a:r>
            <a:endParaRPr lang="en-US">
              <a:sym typeface="+mn-ea"/>
            </a:endParaRPr>
          </a:p>
        </p:txBody>
      </p:sp>
      <p:sp>
        <p:nvSpPr>
          <p:cNvPr id="20" name="Title 19"/>
          <p:cNvSpPr/>
          <p:nvPr>
            <p:ph type="title"/>
            <p:custDataLst>
              <p:tags r:id="rId3"/>
            </p:custDataLst>
          </p:nvPr>
        </p:nvSpPr>
        <p:spPr>
          <a:xfrm>
            <a:off x="556260" y="998855"/>
            <a:ext cx="9148445" cy="924560"/>
          </a:xfrm>
        </p:spPr>
        <p:txBody>
          <a:bodyPr/>
          <a:p>
            <a:pPr marL="457200" indent="-457200">
              <a:buFont typeface="Wingdings" panose="05000000000000000000" charset="0"/>
              <a:buChar char="q"/>
            </a:pPr>
            <a:r>
              <a:rPr b="1" u="sng">
                <a:sym typeface="+mn-ea"/>
              </a:rPr>
              <a:t>Model Evaluation:</a:t>
            </a:r>
            <a:endParaRPr lang="en-US" b="1" u="sng"/>
          </a:p>
        </p:txBody>
      </p:sp>
      <p:sp>
        <p:nvSpPr>
          <p:cNvPr id="3" name="Text Box 2"/>
          <p:cNvSpPr txBox="1"/>
          <p:nvPr/>
        </p:nvSpPr>
        <p:spPr>
          <a:xfrm>
            <a:off x="556260" y="3509645"/>
            <a:ext cx="6096000" cy="368300"/>
          </a:xfrm>
          <a:prstGeom prst="rect">
            <a:avLst/>
          </a:prstGeom>
          <a:noFill/>
        </p:spPr>
        <p:txBody>
          <a:bodyPr wrap="square" rtlCol="0" anchor="t">
            <a:spAutoFit/>
          </a:bodyPr>
          <a:p>
            <a:pPr marL="285750" indent="-285750">
              <a:buFont typeface="Wingdings" panose="05000000000000000000" charset="0"/>
              <a:buChar char="q"/>
            </a:pPr>
            <a:r>
              <a:rPr lang="en-US" b="1" u="sng">
                <a:solidFill>
                  <a:srgbClr val="80B731"/>
                </a:solidFill>
                <a:sym typeface="+mn-ea"/>
              </a:rPr>
              <a:t>Model Evaluation Metrics:</a:t>
            </a:r>
            <a:endParaRPr lang="en-US" b="1" u="sng">
              <a:solidFill>
                <a:srgbClr val="80B73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pPr marL="457200" indent="-457200">
              <a:buFont typeface="Wingdings" panose="05000000000000000000" charset="0"/>
              <a:buChar char="q"/>
            </a:pPr>
            <a:r>
              <a:rPr lang="en-IN" altLang="en-US" u="sng"/>
              <a:t>confusion matrix</a:t>
            </a:r>
            <a:endParaRPr lang="en-IN" altLang="en-US" u="sng"/>
          </a:p>
        </p:txBody>
      </p:sp>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17" name="Text Box 16"/>
          <p:cNvSpPr txBox="1"/>
          <p:nvPr/>
        </p:nvSpPr>
        <p:spPr>
          <a:xfrm>
            <a:off x="1034415" y="2035175"/>
            <a:ext cx="5600065" cy="3692525"/>
          </a:xfrm>
          <a:prstGeom prst="rect">
            <a:avLst/>
          </a:prstGeom>
          <a:noFill/>
        </p:spPr>
        <p:txBody>
          <a:bodyPr wrap="square" rtlCol="0">
            <a:spAutoFit/>
          </a:bodyPr>
          <a:p>
            <a:pPr marL="285750" indent="-285750">
              <a:buFont typeface="Wingdings" panose="05000000000000000000" charset="0"/>
              <a:buChar char="Ø"/>
            </a:pPr>
            <a:r>
              <a:rPr lang="en-IN" altLang="en-US"/>
              <a:t>A confusion matrix is a simple and usefule tool for understanding the performance of a classification model, like one used in machine learning or statistics.</a:t>
            </a:r>
            <a:endParaRPr lang="en-IN" altLang="en-US"/>
          </a:p>
          <a:p>
            <a:pPr marL="285750" indent="-285750">
              <a:buFont typeface="Wingdings" panose="05000000000000000000" charset="0"/>
              <a:buChar char="Ø"/>
            </a:pPr>
            <a:endParaRPr lang="en-IN" altLang="en-US"/>
          </a:p>
          <a:p>
            <a:pPr marL="285750" indent="-285750">
              <a:buFont typeface="Wingdings" panose="05000000000000000000" charset="0"/>
              <a:buChar char="Ø"/>
            </a:pPr>
            <a:r>
              <a:rPr lang="en-IN" altLang="en-US"/>
              <a:t>It helps you evaluate how well your model is doing in categorizing things correctly.</a:t>
            </a:r>
            <a:endParaRPr lang="en-IN" altLang="en-US"/>
          </a:p>
          <a:p>
            <a:pPr marL="285750" indent="-285750">
              <a:buFont typeface="Wingdings" panose="05000000000000000000" charset="0"/>
              <a:buChar char="Ø"/>
            </a:pPr>
            <a:endParaRPr lang="en-IN" altLang="en-US"/>
          </a:p>
          <a:p>
            <a:pPr marL="285750" indent="-285750">
              <a:buFont typeface="Wingdings" panose="05000000000000000000" charset="0"/>
              <a:buChar char="Ø"/>
            </a:pPr>
            <a:r>
              <a:rPr lang="en-IN" altLang="en-US"/>
              <a:t>It is also known as the error matrix.</a:t>
            </a:r>
            <a:endParaRPr lang="en-IN" altLang="en-US"/>
          </a:p>
          <a:p>
            <a:pPr marL="285750" indent="-285750">
              <a:buFont typeface="Wingdings" panose="05000000000000000000" charset="0"/>
              <a:buChar char="Ø"/>
            </a:pPr>
            <a:endParaRPr lang="en-IN" altLang="en-US"/>
          </a:p>
          <a:p>
            <a:pPr marL="285750" indent="-285750">
              <a:buFont typeface="Wingdings" panose="05000000000000000000" charset="0"/>
              <a:buChar char="Ø"/>
            </a:pPr>
            <a:r>
              <a:rPr lang="en-IN" altLang="en-US"/>
              <a:t>The matrix consists of predictions result in a summarized form, which has the number of correct predictions and incorrect predictions.</a:t>
            </a:r>
            <a:endParaRPr lang="en-IN" altLang="en-US"/>
          </a:p>
        </p:txBody>
      </p:sp>
      <p:pic>
        <p:nvPicPr>
          <p:cNvPr id="19" name="Picture 18"/>
          <p:cNvPicPr>
            <a:picLocks noChangeAspect="1"/>
          </p:cNvPicPr>
          <p:nvPr>
            <p:custDataLst>
              <p:tags r:id="rId1"/>
            </p:custDataLst>
          </p:nvPr>
        </p:nvPicPr>
        <p:blipFill>
          <a:blip r:embed="rId2"/>
          <a:stretch>
            <a:fillRect/>
          </a:stretch>
        </p:blipFill>
        <p:spPr>
          <a:xfrm>
            <a:off x="6750050" y="2147570"/>
            <a:ext cx="5227320" cy="3302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pic>
        <p:nvPicPr>
          <p:cNvPr id="3" name="Picture 2"/>
          <p:cNvPicPr/>
          <p:nvPr>
            <p:custDataLst>
              <p:tags r:id="rId1"/>
            </p:custDataLst>
          </p:nvPr>
        </p:nvPicPr>
        <p:blipFill>
          <a:blip r:embed="rId2"/>
        </p:blipFill>
        <p:spPr>
          <a:xfrm>
            <a:off x="8220075" y="1403985"/>
            <a:ext cx="3891280" cy="3572510"/>
          </a:xfrm>
          <a:prstGeom prst="rect">
            <a:avLst/>
          </a:prstGeom>
        </p:spPr>
      </p:pic>
      <p:sp>
        <p:nvSpPr>
          <p:cNvPr id="4" name="Text Box 3"/>
          <p:cNvSpPr txBox="1"/>
          <p:nvPr>
            <p:custDataLst>
              <p:tags r:id="rId3"/>
            </p:custDataLst>
          </p:nvPr>
        </p:nvSpPr>
        <p:spPr>
          <a:xfrm>
            <a:off x="1069340" y="1403985"/>
            <a:ext cx="7150735" cy="2953385"/>
          </a:xfrm>
          <a:prstGeom prst="rect">
            <a:avLst/>
          </a:prstGeom>
          <a:noFill/>
        </p:spPr>
        <p:txBody>
          <a:bodyPr wrap="square" rtlCol="0">
            <a:spAutoFit/>
          </a:bodyPr>
          <a:p>
            <a:pPr marL="342900" indent="-342900">
              <a:buFont typeface="Wingdings" panose="05000000000000000000" charset="0"/>
              <a:buChar char="Ø"/>
            </a:pPr>
            <a:r>
              <a:rPr lang="en-US" sz="2400" b="1" u="sng">
                <a:solidFill>
                  <a:srgbClr val="80B731"/>
                </a:solidFill>
              </a:rPr>
              <a:t>Bias:</a:t>
            </a:r>
            <a:r>
              <a:rPr lang="en-US"/>
              <a:t> Error from simplifying the model too much (underfitting).</a:t>
            </a:r>
            <a:endParaRPr lang="en-US"/>
          </a:p>
          <a:p>
            <a:endParaRPr lang="en-US"/>
          </a:p>
          <a:p>
            <a:pPr marL="342900" indent="-342900">
              <a:buFont typeface="Wingdings" panose="05000000000000000000" charset="0"/>
              <a:buChar char="Ø"/>
            </a:pPr>
            <a:r>
              <a:rPr lang="en-US" sz="2400" b="1" u="sng">
                <a:solidFill>
                  <a:srgbClr val="80B731"/>
                </a:solidFill>
              </a:rPr>
              <a:t>Variance:</a:t>
            </a:r>
            <a:r>
              <a:rPr lang="en-US"/>
              <a:t> Error from making the model too complex (overfitting).</a:t>
            </a:r>
            <a:endParaRPr lang="en-US"/>
          </a:p>
          <a:p>
            <a:endParaRPr lang="en-US"/>
          </a:p>
          <a:p>
            <a:pPr marL="342900" indent="-342900">
              <a:buFont typeface="Wingdings" panose="05000000000000000000" charset="0"/>
              <a:buChar char="Ø"/>
            </a:pPr>
            <a:r>
              <a:rPr lang="en-US" sz="2400" b="1" u="sng">
                <a:solidFill>
                  <a:srgbClr val="80B731"/>
                </a:solidFill>
              </a:rPr>
              <a:t>Overfitting</a:t>
            </a:r>
            <a:r>
              <a:rPr lang="en-US"/>
              <a:t>: Model learns noise, not just the pattern (too complex).</a:t>
            </a:r>
            <a:endParaRPr lang="en-US"/>
          </a:p>
          <a:p>
            <a:endParaRPr lang="en-US"/>
          </a:p>
          <a:p>
            <a:pPr marL="342900" indent="-342900">
              <a:buFont typeface="Wingdings" panose="05000000000000000000" charset="0"/>
              <a:buChar char="Ø"/>
            </a:pPr>
            <a:r>
              <a:rPr lang="en-US" sz="2400" b="1" u="sng">
                <a:solidFill>
                  <a:srgbClr val="80B731"/>
                </a:solidFill>
              </a:rPr>
              <a:t>Underfitting:</a:t>
            </a:r>
            <a:r>
              <a:rPr lang="en-US"/>
              <a:t> Model fails to learn the pattern (too simple).</a:t>
            </a:r>
            <a:endParaRPr lang="en-US"/>
          </a:p>
        </p:txBody>
      </p:sp>
      <p:sp>
        <p:nvSpPr>
          <p:cNvPr id="21" name="Text Box 20"/>
          <p:cNvSpPr txBox="1"/>
          <p:nvPr>
            <p:custDataLst>
              <p:tags r:id="rId4"/>
            </p:custDataLst>
          </p:nvPr>
        </p:nvSpPr>
        <p:spPr>
          <a:xfrm>
            <a:off x="1069340" y="4789170"/>
            <a:ext cx="7900670" cy="1845310"/>
          </a:xfrm>
          <a:prstGeom prst="rect">
            <a:avLst/>
          </a:prstGeom>
          <a:noFill/>
        </p:spPr>
        <p:txBody>
          <a:bodyPr wrap="square" rtlCol="0">
            <a:spAutoFit/>
          </a:bodyPr>
          <a:p>
            <a:pPr marL="342900" indent="-342900">
              <a:buFont typeface="Wingdings" panose="05000000000000000000" charset="0"/>
              <a:buChar char="v"/>
            </a:pPr>
            <a:r>
              <a:rPr lang="en-US" sz="2400" b="1" u="sng">
                <a:solidFill>
                  <a:srgbClr val="80B731"/>
                </a:solidFill>
              </a:rPr>
              <a:t>In summary:</a:t>
            </a:r>
            <a:endParaRPr lang="en-US" sz="2400" b="1" u="sng">
              <a:solidFill>
                <a:srgbClr val="80B731"/>
              </a:solidFill>
            </a:endParaRPr>
          </a:p>
          <a:p>
            <a:endParaRPr lang="en-US"/>
          </a:p>
          <a:p>
            <a:r>
              <a:rPr lang="en-IN" altLang="en-US"/>
              <a:t>     </a:t>
            </a:r>
            <a:r>
              <a:rPr lang="en-US"/>
              <a:t>High bias → Underfitting → Simple model.</a:t>
            </a:r>
            <a:endParaRPr lang="en-US"/>
          </a:p>
          <a:p>
            <a:r>
              <a:rPr lang="en-IN" altLang="en-US"/>
              <a:t>     </a:t>
            </a:r>
            <a:r>
              <a:rPr lang="en-US"/>
              <a:t>High variance → Overfitting → Complex model.</a:t>
            </a:r>
            <a:endParaRPr lang="en-US"/>
          </a:p>
          <a:p>
            <a:endParaRPr lang="en-US"/>
          </a:p>
          <a:p>
            <a:r>
              <a:rPr lang="en-IN" altLang="en-US"/>
              <a:t>     </a:t>
            </a:r>
            <a:r>
              <a:rPr lang="en-US"/>
              <a:t>Good models balance bias and variance to perform well on new data.</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185" y="3257550"/>
            <a:ext cx="5634355" cy="743585"/>
          </a:xfrm>
        </p:spPr>
        <p:txBody>
          <a:bodyPr/>
          <a:lstStyle/>
          <a:p>
            <a:r>
              <a:rPr lang="en-IN" altLang="en-ZA" u="sng" dirty="0"/>
              <a:t>5. unsupervised learning</a:t>
            </a:r>
            <a:endParaRPr lang="en-IN" altLang="en-ZA" u="sng" dirty="0"/>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fld>
            <a:endParaRPr lang="en-ZA"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p:nvPr/>
        </p:nvPicPr>
        <p:blipFill>
          <a:blip r:embed="rId1"/>
        </p:blipFill>
        <p:spPr>
          <a:xfrm>
            <a:off x="1517650" y="2626995"/>
            <a:ext cx="9156700" cy="4037330"/>
          </a:xfrm>
          <a:prstGeom prst="rect">
            <a:avLst/>
          </a:prstGeom>
        </p:spPr>
      </p:pic>
      <p:sp>
        <p:nvSpPr>
          <p:cNvPr id="15" name="Text Box 14"/>
          <p:cNvSpPr txBox="1"/>
          <p:nvPr/>
        </p:nvSpPr>
        <p:spPr>
          <a:xfrm>
            <a:off x="1034415" y="1949450"/>
            <a:ext cx="9969500" cy="645160"/>
          </a:xfrm>
          <a:prstGeom prst="rect">
            <a:avLst/>
          </a:prstGeom>
          <a:noFill/>
        </p:spPr>
        <p:txBody>
          <a:bodyPr wrap="square" rtlCol="0" anchor="t">
            <a:spAutoFit/>
          </a:bodyPr>
          <a:p>
            <a:pPr marL="285750" indent="-285750">
              <a:buFont typeface="Wingdings" panose="05000000000000000000" charset="0"/>
              <a:buChar char="Ø"/>
            </a:pPr>
            <a:r>
              <a:rPr lang="en-US"/>
              <a:t> Unsupervised learning deals with data that has no labeled responses.</a:t>
            </a:r>
            <a:endParaRPr lang="en-US"/>
          </a:p>
          <a:p>
            <a:pPr marL="285750" indent="-285750">
              <a:buFont typeface="Wingdings" panose="05000000000000000000" charset="0"/>
              <a:buChar char="Ø"/>
            </a:pPr>
            <a:r>
              <a:rPr lang="en-US"/>
              <a:t>The</a:t>
            </a:r>
            <a:r>
              <a:rPr lang="en-IN" altLang="en-US"/>
              <a:t> </a:t>
            </a:r>
            <a:r>
              <a:rPr lang="en-US"/>
              <a:t>system tries to learn the patterns and structure from the data on its own.</a:t>
            </a:r>
            <a:endParaRPr lang="en-US"/>
          </a:p>
        </p:txBody>
      </p:sp>
      <p:sp>
        <p:nvSpPr>
          <p:cNvPr id="16" name="Title 15"/>
          <p:cNvSpPr>
            <a:spLocks noGrp="1"/>
          </p:cNvSpPr>
          <p:nvPr>
            <p:ph type="title"/>
            <p:custDataLst>
              <p:tags r:id="rId2"/>
            </p:custDataLst>
          </p:nvPr>
        </p:nvSpPr>
        <p:spPr>
          <a:xfrm>
            <a:off x="1034142" y="1110286"/>
            <a:ext cx="10515600" cy="924808"/>
          </a:xfrm>
        </p:spPr>
        <p:txBody>
          <a:bodyPr/>
          <a:p>
            <a:pPr marL="457200" indent="-457200">
              <a:buFont typeface="Wingdings" panose="05000000000000000000" charset="0"/>
              <a:buChar char="q"/>
            </a:pPr>
            <a:r>
              <a:rPr u="sng">
                <a:sym typeface="+mn-ea"/>
              </a:rPr>
              <a:t>Unsupervised Learning</a:t>
            </a:r>
            <a:endParaRPr lang="en-US" u="sng"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Text Box 14"/>
          <p:cNvSpPr txBox="1"/>
          <p:nvPr/>
        </p:nvSpPr>
        <p:spPr>
          <a:xfrm>
            <a:off x="1034415" y="1965325"/>
            <a:ext cx="11118215" cy="4396105"/>
          </a:xfrm>
          <a:prstGeom prst="rect">
            <a:avLst/>
          </a:prstGeom>
          <a:noFill/>
        </p:spPr>
        <p:txBody>
          <a:bodyPr wrap="square" rtlCol="0">
            <a:noAutofit/>
          </a:bodyPr>
          <a:p>
            <a:r>
              <a:rPr lang="en-IN" altLang="en-US" b="1" u="sng">
                <a:solidFill>
                  <a:srgbClr val="80B731"/>
                </a:solidFill>
              </a:rPr>
              <a:t>1. </a:t>
            </a:r>
            <a:r>
              <a:rPr lang="en-US" b="1" u="sng">
                <a:solidFill>
                  <a:srgbClr val="80B731"/>
                </a:solidFill>
              </a:rPr>
              <a:t>Clustering</a:t>
            </a:r>
            <a:r>
              <a:rPr lang="en-US"/>
              <a:t>: In clustering, the algorithm organizes data into groups or clusters based on similarities among the data points. Common algorithms include K-Means, Hierarchical Clustering, DBSCAN, and Gaussian Mixture Models.</a:t>
            </a:r>
            <a:endParaRPr lang="en-US"/>
          </a:p>
          <a:p>
            <a:endParaRPr lang="en-US"/>
          </a:p>
          <a:p>
            <a:r>
              <a:rPr lang="en-IN" altLang="en-US" b="1" u="sng">
                <a:solidFill>
                  <a:srgbClr val="80B731"/>
                </a:solidFill>
              </a:rPr>
              <a:t>2. </a:t>
            </a:r>
            <a:r>
              <a:rPr lang="en-US" b="1" u="sng">
                <a:solidFill>
                  <a:srgbClr val="80B731"/>
                </a:solidFill>
              </a:rPr>
              <a:t>Dimensionality Reduction:</a:t>
            </a:r>
            <a:r>
              <a:rPr lang="en-US"/>
              <a:t> Dimensionality reduction techniques aim to reduce the number of features in a dataset while preserving important information. This is often done to simplify data analysis and visualization. Principal Component Analysis (PCA), t-SNE, and Autoencoders are examples of dimensionality reduction techniques.</a:t>
            </a:r>
            <a:endParaRPr lang="en-US"/>
          </a:p>
          <a:p>
            <a:endParaRPr lang="en-US"/>
          </a:p>
          <a:p>
            <a:r>
              <a:rPr lang="en-IN" altLang="en-US" b="1" u="sng">
                <a:solidFill>
                  <a:srgbClr val="80B731"/>
                </a:solidFill>
              </a:rPr>
              <a:t>3. </a:t>
            </a:r>
            <a:r>
              <a:rPr lang="en-US" b="1" u="sng">
                <a:solidFill>
                  <a:srgbClr val="80B731"/>
                </a:solidFill>
              </a:rPr>
              <a:t>Association Rule Learning:</a:t>
            </a:r>
            <a:r>
              <a:rPr lang="en-US"/>
              <a:t> Association rule learning focuses on finding interesting relationships or associations among variables in large datasets. The Apriori algorithm is a popular example used for mining association rules in transactional databases.</a:t>
            </a:r>
            <a:endParaRPr lang="en-US"/>
          </a:p>
          <a:p>
            <a:endParaRPr lang="en-US"/>
          </a:p>
          <a:p>
            <a:pPr marL="285750" indent="-285750">
              <a:buFont typeface="Wingdings" panose="05000000000000000000" charset="0"/>
              <a:buChar char="v"/>
            </a:pPr>
            <a:r>
              <a:rPr lang="en-US"/>
              <a:t>These three types encompass a wide range of algorithms and techniques used in unsupervised learning tasks.</a:t>
            </a:r>
            <a:endParaRPr lang="en-US"/>
          </a:p>
          <a:p>
            <a:endParaRPr lang="en-US"/>
          </a:p>
          <a:p>
            <a:endParaRPr lang="en-US"/>
          </a:p>
          <a:p>
            <a:endParaRPr lang="en-US"/>
          </a:p>
          <a:p>
            <a:endParaRPr lang="en-US"/>
          </a:p>
          <a:p>
            <a:endParaRPr lang="en-US"/>
          </a:p>
          <a:p>
            <a:endParaRPr lang="en-US"/>
          </a:p>
        </p:txBody>
      </p:sp>
      <p:sp>
        <p:nvSpPr>
          <p:cNvPr id="16" name="Title 15"/>
          <p:cNvSpPr>
            <a:spLocks noGrp="1"/>
          </p:cNvSpPr>
          <p:nvPr>
            <p:ph type="title"/>
            <p:custDataLst>
              <p:tags r:id="rId1"/>
            </p:custDataLst>
          </p:nvPr>
        </p:nvSpPr>
        <p:spPr>
          <a:xfrm>
            <a:off x="1034415" y="1109980"/>
            <a:ext cx="10515600" cy="853440"/>
          </a:xfrm>
        </p:spPr>
        <p:txBody>
          <a:bodyPr/>
          <a:p>
            <a:pPr marL="457200" indent="-457200">
              <a:buFont typeface="Wingdings" panose="05000000000000000000" charset="0"/>
              <a:buChar char="q"/>
            </a:pPr>
            <a:r>
              <a:rPr lang="en-IN" altLang="en-US" u="sng" dirty="0"/>
              <a:t>types of unsupervised learning</a:t>
            </a:r>
            <a:endParaRPr lang="en-IN" altLang="en-US" u="sn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young people playing with a scientific device"/>
          <p:cNvPicPr>
            <a:picLocks noGrp="1" noChangeAspect="1"/>
          </p:cNvPicPr>
          <p:nvPr>
            <p:ph type="pic" sz="quarter" idx="13"/>
          </p:nvPr>
        </p:nvPicPr>
        <p:blipFill rotWithShape="1">
          <a:blip r:embed="rId1" cstate="screen"/>
          <a:srcRect/>
          <a:stretch>
            <a:fillRect/>
          </a:stretch>
        </p:blipFill>
        <p:spPr>
          <a:xfrm>
            <a:off x="0" y="0"/>
            <a:ext cx="12192000" cy="6858000"/>
          </a:xfrm>
        </p:spPr>
      </p:pic>
      <p:sp>
        <p:nvSpPr>
          <p:cNvPr id="2" name="Title 1"/>
          <p:cNvSpPr>
            <a:spLocks noGrp="1"/>
          </p:cNvSpPr>
          <p:nvPr>
            <p:ph type="title"/>
          </p:nvPr>
        </p:nvSpPr>
        <p:spPr>
          <a:xfrm>
            <a:off x="5606143" y="5201920"/>
            <a:ext cx="5747657" cy="992505"/>
          </a:xfrm>
        </p:spPr>
        <p:txBody>
          <a:bodyPr>
            <a:noAutofit/>
          </a:bodyPr>
          <a:lstStyle/>
          <a:p>
            <a:r>
              <a:rPr lang="en-IN" altLang="en-US" u="sng" dirty="0"/>
              <a:t>projects</a:t>
            </a:r>
            <a:endParaRPr lang="en-IN" altLang="en-US" u="sng" dirty="0"/>
          </a:p>
        </p:txBody>
      </p:sp>
      <p:pic>
        <p:nvPicPr>
          <p:cNvPr id="29" name="Picture Placeholder 17" descr="Illustrator outline"/>
          <p:cNvPicPr>
            <a:picLocks noGrp="1" noChangeAspect="1"/>
          </p:cNvPicPr>
          <p:nvPr>
            <p:custDataLst>
              <p:tags r:id="rId2"/>
            </p:custDataLst>
          </p:nvPr>
        </p:nvPicPr>
        <p:blipFill rotWithShape="1">
          <a:blip r:embed="rId3">
            <a:extLst>
              <a:ext uri="{96DAC541-7B7A-43D3-8B79-37D633B846F1}">
                <asvg:svgBlip xmlns:asvg="http://schemas.microsoft.com/office/drawing/2016/SVG/main" r:embed="rId4"/>
              </a:ext>
            </a:extLst>
          </a:blip>
          <a:srcRect/>
          <a:stretch>
            <a:fillRect/>
          </a:stretch>
        </p:blipFill>
        <p:spPr>
          <a:xfrm>
            <a:off x="4936845" y="5313045"/>
            <a:ext cx="769486" cy="769486"/>
          </a:xfrm>
          <a:prstGeom prst="rect">
            <a:avLst/>
          </a:prstGeom>
          <a:noFill/>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custDataLst>
              <p:tags r:id="rId1"/>
            </p:custDataLst>
          </p:nvPr>
        </p:nvPicPr>
        <p:blipFill>
          <a:blip r:embed="rId2"/>
          <a:stretch>
            <a:fillRect/>
          </a:stretch>
        </p:blipFill>
        <p:spPr>
          <a:xfrm>
            <a:off x="0" y="0"/>
            <a:ext cx="4013835" cy="4507230"/>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0" y="4507230"/>
            <a:ext cx="4013835" cy="2249805"/>
          </a:xfrm>
          <a:prstGeom prst="rect">
            <a:avLst/>
          </a:prstGeom>
        </p:spPr>
      </p:pic>
      <p:pic>
        <p:nvPicPr>
          <p:cNvPr id="10" name="Picture 9"/>
          <p:cNvPicPr>
            <a:picLocks noChangeAspect="1"/>
          </p:cNvPicPr>
          <p:nvPr>
            <p:custDataLst>
              <p:tags r:id="rId5"/>
            </p:custDataLst>
          </p:nvPr>
        </p:nvPicPr>
        <p:blipFill>
          <a:blip r:embed="rId6"/>
          <a:stretch>
            <a:fillRect/>
          </a:stretch>
        </p:blipFill>
        <p:spPr>
          <a:xfrm>
            <a:off x="4177665" y="0"/>
            <a:ext cx="3937000" cy="675640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8278495" y="0"/>
            <a:ext cx="3735705" cy="6755765"/>
          </a:xfrm>
          <a:prstGeom prst="rect">
            <a:avLst/>
          </a:prstGeom>
        </p:spPr>
      </p:pic>
      <p:sp>
        <p:nvSpPr>
          <p:cNvPr id="2" name="Title 1"/>
          <p:cNvSpPr>
            <a:spLocks noGrp="1"/>
          </p:cNvSpPr>
          <p:nvPr>
            <p:ph type="title"/>
            <p:custDataLst>
              <p:tags r:id="rId9"/>
            </p:custDataLst>
          </p:nvPr>
        </p:nvSpPr>
        <p:spPr>
          <a:xfrm>
            <a:off x="619760" y="0"/>
            <a:ext cx="11276965" cy="721995"/>
          </a:xfrm>
        </p:spPr>
        <p:style>
          <a:lnRef idx="2">
            <a:schemeClr val="accent1"/>
          </a:lnRef>
          <a:fillRef idx="0">
            <a:srgbClr val="FFFFFF"/>
          </a:fillRef>
          <a:effectRef idx="0">
            <a:srgbClr val="FFFFFF"/>
          </a:effectRef>
          <a:fontRef idx="minor">
            <a:schemeClr val="tx1"/>
          </a:fontRef>
        </p:style>
        <p:txBody>
          <a:bodyPr>
            <a:normAutofit/>
          </a:bodyPr>
          <a:p>
            <a:pPr marL="571500" indent="-571500">
              <a:buFont typeface="Wingdings" panose="05000000000000000000" charset="0"/>
              <a:buChar char="q"/>
            </a:pPr>
            <a:r>
              <a:rPr lang="en-IN" altLang="en-US" sz="2000" b="1" u="sng" dirty="0">
                <a:solidFill>
                  <a:srgbClr val="C00000"/>
                </a:solidFill>
              </a:rPr>
              <a:t>algerian</a:t>
            </a:r>
            <a:r>
              <a:rPr lang="en-IN" altLang="en-US" sz="2000" b="1" dirty="0">
                <a:solidFill>
                  <a:srgbClr val="C00000"/>
                </a:solidFill>
              </a:rPr>
              <a:t>                                 </a:t>
            </a:r>
            <a:r>
              <a:rPr lang="en-IN" altLang="en-US" sz="2000" b="1" u="sng" dirty="0">
                <a:solidFill>
                  <a:srgbClr val="C00000"/>
                </a:solidFill>
              </a:rPr>
              <a:t>boston</a:t>
            </a:r>
            <a:r>
              <a:rPr lang="en-IN" altLang="en-US" sz="2000" b="1" dirty="0">
                <a:solidFill>
                  <a:srgbClr val="C00000"/>
                </a:solidFill>
              </a:rPr>
              <a:t>                                    </a:t>
            </a:r>
            <a:r>
              <a:rPr lang="en-IN" altLang="en-US" sz="2000" b="1" u="sng" dirty="0">
                <a:solidFill>
                  <a:srgbClr val="C00000"/>
                </a:solidFill>
              </a:rPr>
              <a:t> sentimental analysis</a:t>
            </a:r>
            <a:endParaRPr lang="en-IN" altLang="en-US" sz="2000" b="1" u="sng" dirty="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p:cNvPicPr>
            <a:picLocks noGrp="1" noChangeAspect="1"/>
          </p:cNvPicPr>
          <p:nvPr>
            <p:ph type="pic" sz="quarter" idx="28"/>
          </p:nvPr>
        </p:nvPicPr>
        <p:blipFill rotWithShape="1">
          <a:blip r:embed="rId1" cstate="screen"/>
          <a:srcRect/>
          <a:stretch>
            <a:fillRect/>
          </a:stretch>
        </p:blipFill>
        <p:spPr>
          <a:xfrm>
            <a:off x="6426578" y="0"/>
            <a:ext cx="5765422" cy="6858000"/>
          </a:xfrm>
        </p:spPr>
      </p:pic>
      <p:pic>
        <p:nvPicPr>
          <p:cNvPr id="12" name="Picture Placeholder 11" descr="young person writing on white board"/>
          <p:cNvPicPr>
            <a:picLocks noGrp="1" noChangeAspect="1"/>
          </p:cNvPicPr>
          <p:nvPr>
            <p:ph type="pic" sz="quarter" idx="27"/>
          </p:nvPr>
        </p:nvPicPr>
        <p:blipFill rotWithShape="1">
          <a:blip r:embed="rId2" cstate="screen"/>
          <a:srcRect/>
          <a:stretch>
            <a:fillRect/>
          </a:stretch>
        </p:blipFill>
        <p:spPr>
          <a:xfrm>
            <a:off x="-11657" y="-16298"/>
            <a:ext cx="5555640" cy="6874299"/>
          </a:xfrm>
        </p:spPr>
      </p:pic>
      <p:sp>
        <p:nvSpPr>
          <p:cNvPr id="4" name="Text Placeholder 3"/>
          <p:cNvSpPr>
            <a:spLocks noGrp="1"/>
          </p:cNvSpPr>
          <p:nvPr>
            <p:ph type="body" sz="quarter" idx="15"/>
          </p:nvPr>
        </p:nvSpPr>
        <p:spPr>
          <a:xfrm>
            <a:off x="4461510" y="4277995"/>
            <a:ext cx="3486785" cy="470535"/>
          </a:xfrm>
        </p:spPr>
        <p:txBody>
          <a:bodyPr>
            <a:noAutofit/>
          </a:bodyPr>
          <a:lstStyle/>
          <a:p>
            <a:r>
              <a:rPr lang="en-US" sz="1600" dirty="0">
                <a:hlinkClick r:id="rId3"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https://github.com/Amit123456777</a:t>
            </a:r>
            <a:endParaRPr lang="en-US" sz="1600" dirty="0">
              <a:hlinkClick r:id="rId3"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endParaRPr>
          </a:p>
        </p:txBody>
      </p:sp>
      <p:sp>
        <p:nvSpPr>
          <p:cNvPr id="9" name="Slide Number Placeholder 8"/>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6" name="Text Placeholder 5"/>
          <p:cNvSpPr>
            <a:spLocks noGrp="1"/>
          </p:cNvSpPr>
          <p:nvPr>
            <p:ph type="body" sz="quarter" idx="24"/>
          </p:nvPr>
        </p:nvSpPr>
        <p:spPr>
          <a:xfrm>
            <a:off x="4156710" y="4752340"/>
            <a:ext cx="4641850" cy="470535"/>
          </a:xfrm>
        </p:spPr>
        <p:txBody>
          <a:bodyPr>
            <a:noAutofit/>
          </a:bodyPr>
          <a:lstStyle/>
          <a:p>
            <a:r>
              <a:rPr lang="en-US" sz="1500" dirty="0">
                <a:hlinkClick r:id="rId4"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https://www.linkedin.com/in/amit-sharma-868b3a23a/</a:t>
            </a:r>
            <a:endParaRPr lang="en-US" sz="1500" dirty="0">
              <a:hlinkClick r:id="rId4"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endParaRPr>
          </a:p>
        </p:txBody>
      </p:sp>
      <p:sp>
        <p:nvSpPr>
          <p:cNvPr id="8" name="Text Placeholder 7"/>
          <p:cNvSpPr>
            <a:spLocks noGrp="1"/>
          </p:cNvSpPr>
          <p:nvPr>
            <p:ph type="body" sz="quarter" idx="26"/>
          </p:nvPr>
        </p:nvSpPr>
        <p:spPr>
          <a:xfrm>
            <a:off x="3869690" y="5217795"/>
            <a:ext cx="3049270" cy="470535"/>
          </a:xfrm>
        </p:spPr>
        <p:txBody>
          <a:bodyPr>
            <a:noAutofit/>
          </a:bodyPr>
          <a:lstStyle/>
          <a:p>
            <a:r>
              <a:rPr lang="en-IN" altLang="en-US" sz="1600" dirty="0"/>
              <a:t>amsharma2607@gmail.com</a:t>
            </a:r>
            <a:endParaRPr lang="en-IN" altLang="en-US" sz="1600" dirty="0"/>
          </a:p>
        </p:txBody>
      </p:sp>
      <p:sp>
        <p:nvSpPr>
          <p:cNvPr id="2" name="Title 1"/>
          <p:cNvSpPr>
            <a:spLocks noGrp="1"/>
          </p:cNvSpPr>
          <p:nvPr>
            <p:ph type="title"/>
          </p:nvPr>
        </p:nvSpPr>
        <p:spPr>
          <a:xfrm>
            <a:off x="4898390" y="3363595"/>
            <a:ext cx="4807585" cy="554990"/>
          </a:xfrm>
        </p:spPr>
        <p:txBody>
          <a:bodyPr>
            <a:noAutofit/>
          </a:bodyPr>
          <a:lstStyle/>
          <a:p>
            <a:r>
              <a:rPr lang="en-US" sz="4400" dirty="0"/>
              <a:t>Thank you</a:t>
            </a:r>
            <a:endParaRPr lang="en-US" sz="4400" dirty="0"/>
          </a:p>
        </p:txBody>
      </p:sp>
      <p:pic>
        <p:nvPicPr>
          <p:cNvPr id="29" name="Picture Placeholder 17" descr="Illustrator outline"/>
          <p:cNvPicPr>
            <a:picLocks noGrp="1" noChangeAspect="1"/>
          </p:cNvPicPr>
          <p:nvPr>
            <p:custDataLst>
              <p:tags r:id="rId5"/>
            </p:custDataLst>
          </p:nvPr>
        </p:nvPicPr>
        <p:blipFill rotWithShape="1">
          <a:blip r:embed="rId6">
            <a:extLst>
              <a:ext uri="{96DAC541-7B7A-43D3-8B79-37D633B846F1}">
                <asvg:svgBlip xmlns:asvg="http://schemas.microsoft.com/office/drawing/2016/SVG/main" r:embed="rId7"/>
              </a:ext>
            </a:extLst>
          </a:blip>
          <a:srcRect/>
          <a:stretch>
            <a:fillRect/>
          </a:stretch>
        </p:blipFill>
        <p:spPr>
          <a:xfrm>
            <a:off x="4128490" y="3256280"/>
            <a:ext cx="769486" cy="769486"/>
          </a:xfrm>
          <a:prstGeom prst="rect">
            <a:avLst/>
          </a:prstGeom>
          <a:noFill/>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185" y="3257550"/>
            <a:ext cx="4780280" cy="743585"/>
          </a:xfrm>
        </p:spPr>
        <p:txBody>
          <a:bodyPr/>
          <a:lstStyle/>
          <a:p>
            <a:r>
              <a:rPr lang="en-IN" altLang="en-ZA" u="sng" dirty="0"/>
              <a:t>1. matrices &amp; vector</a:t>
            </a:r>
            <a:endParaRPr lang="en-IN" altLang="en-ZA" u="sng" dirty="0"/>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fld>
            <a:endParaRPr lang="en-ZA" dirty="0"/>
          </a:p>
        </p:txBody>
      </p:sp>
      <p:pic>
        <p:nvPicPr>
          <p:cNvPr id="28" name="Picture Placeholder 15" descr="Document outline"/>
          <p:cNvPicPr>
            <a:picLocks noGrp="1" noChangeAspect="1"/>
          </p:cNvPicPr>
          <p:nvPr>
            <p:ph type="pic" sz="quarter" idx="45"/>
            <p:custDataLst>
              <p:tags r:id="rId1"/>
            </p:custDataLst>
          </p:nvPr>
        </p:nvPicPr>
        <p:blipFill rotWithShape="1">
          <a:blip r:embed="rId2">
            <a:extLst>
              <a:ext uri="{96DAC541-7B7A-43D3-8B79-37D633B846F1}">
                <asvg:svgBlip xmlns:asvg="http://schemas.microsoft.com/office/drawing/2016/SVG/main" r:embed="rId3"/>
              </a:ext>
            </a:extLst>
          </a:blip>
          <a:srcRect/>
          <a:stretch>
            <a:fillRect/>
          </a:stretch>
        </p:blipFill>
        <p:spPr>
          <a:xfrm>
            <a:off x="5195290" y="2938145"/>
            <a:ext cx="769486" cy="769486"/>
          </a:xfrm>
          <a:noFill/>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s 43"/>
          <p:cNvSpPr/>
          <p:nvPr/>
        </p:nvSpPr>
        <p:spPr>
          <a:xfrm>
            <a:off x="672465" y="3919855"/>
            <a:ext cx="5292725" cy="282003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itle 1"/>
          <p:cNvSpPr>
            <a:spLocks noGrp="1"/>
          </p:cNvSpPr>
          <p:nvPr>
            <p:ph type="title"/>
          </p:nvPr>
        </p:nvSpPr>
        <p:spPr>
          <a:xfrm>
            <a:off x="1034415" y="1109980"/>
            <a:ext cx="4667885" cy="924560"/>
          </a:xfrm>
        </p:spPr>
        <p:txBody>
          <a:bodyPr>
            <a:normAutofit/>
          </a:bodyPr>
          <a:lstStyle/>
          <a:p>
            <a:pPr marL="457200" indent="-457200">
              <a:buFont typeface="Wingdings" panose="05000000000000000000" charset="0"/>
              <a:buChar char="q"/>
            </a:pPr>
            <a:r>
              <a:rPr lang="en-IN" altLang="en-US" u="sng" dirty="0"/>
              <a:t>MATRIX (MATRICES)</a:t>
            </a:r>
            <a:r>
              <a:rPr lang="en-IN" altLang="en-US" dirty="0"/>
              <a:t>                             </a:t>
            </a:r>
            <a:endParaRPr lang="en-IN" altLang="en-US" dirty="0"/>
          </a:p>
        </p:txBody>
      </p:sp>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29" name="Text Box 28"/>
          <p:cNvSpPr txBox="1"/>
          <p:nvPr/>
        </p:nvSpPr>
        <p:spPr>
          <a:xfrm>
            <a:off x="895985" y="1924050"/>
            <a:ext cx="7835900" cy="368300"/>
          </a:xfrm>
          <a:prstGeom prst="rect">
            <a:avLst/>
          </a:prstGeom>
          <a:noFill/>
        </p:spPr>
        <p:txBody>
          <a:bodyPr wrap="square" rtlCol="0">
            <a:spAutoFit/>
          </a:bodyPr>
          <a:p>
            <a:pPr marL="285750" indent="-285750">
              <a:buFont typeface="Wingdings" panose="05000000000000000000" charset="0"/>
              <a:buChar char="Ø"/>
            </a:pPr>
            <a:r>
              <a:rPr lang="en-IN" altLang="en-US"/>
              <a:t>When we say our data in rectangular form then the data called matrix.</a:t>
            </a:r>
            <a:endParaRPr lang="en-IN" altLang="en-US"/>
          </a:p>
        </p:txBody>
      </p:sp>
      <p:sp>
        <p:nvSpPr>
          <p:cNvPr id="33" name="Text Box 32"/>
          <p:cNvSpPr txBox="1"/>
          <p:nvPr/>
        </p:nvSpPr>
        <p:spPr>
          <a:xfrm>
            <a:off x="1034415" y="3346450"/>
            <a:ext cx="10319385" cy="368300"/>
          </a:xfrm>
          <a:prstGeom prst="rect">
            <a:avLst/>
          </a:prstGeom>
          <a:noFill/>
        </p:spPr>
        <p:txBody>
          <a:bodyPr wrap="square" rtlCol="0" anchor="t">
            <a:spAutoFit/>
          </a:bodyPr>
          <a:p>
            <a:r>
              <a:rPr lang="en-IN" altLang="en-US" dirty="0">
                <a:sym typeface="+mn-ea"/>
              </a:rPr>
              <a:t>  </a:t>
            </a:r>
            <a:r>
              <a:rPr lang="en-IN" altLang="en-US" u="sng" dirty="0">
                <a:sym typeface="+mn-ea"/>
              </a:rPr>
              <a:t>1. square matrix</a:t>
            </a:r>
            <a:r>
              <a:rPr lang="en-IN" altLang="en-US" dirty="0">
                <a:sym typeface="+mn-ea"/>
              </a:rPr>
              <a:t>                                                                              </a:t>
            </a:r>
            <a:r>
              <a:rPr lang="en-IN" altLang="en-US" u="sng" dirty="0">
                <a:sym typeface="+mn-ea"/>
              </a:rPr>
              <a:t>2. rectangular matrix</a:t>
            </a:r>
            <a:endParaRPr lang="en-IN" altLang="en-US" u="sng" dirty="0">
              <a:sym typeface="+mn-ea"/>
            </a:endParaRPr>
          </a:p>
        </p:txBody>
      </p:sp>
      <p:pic>
        <p:nvPicPr>
          <p:cNvPr id="41" name="Picture 40"/>
          <p:cNvPicPr>
            <a:picLocks noChangeAspect="1"/>
          </p:cNvPicPr>
          <p:nvPr>
            <p:custDataLst>
              <p:tags r:id="rId1"/>
            </p:custDataLst>
          </p:nvPr>
        </p:nvPicPr>
        <p:blipFill>
          <a:blip r:embed="rId2"/>
          <a:stretch>
            <a:fillRect/>
          </a:stretch>
        </p:blipFill>
        <p:spPr>
          <a:xfrm>
            <a:off x="6926580" y="3919855"/>
            <a:ext cx="5265420" cy="1638300"/>
          </a:xfrm>
          <a:prstGeom prst="rect">
            <a:avLst/>
          </a:prstGeom>
        </p:spPr>
      </p:pic>
      <p:sp>
        <p:nvSpPr>
          <p:cNvPr id="42" name="Title 1"/>
          <p:cNvSpPr>
            <a:spLocks noGrp="1"/>
          </p:cNvSpPr>
          <p:nvPr>
            <p:custDataLst>
              <p:tags r:id="rId3"/>
            </p:custDataLst>
          </p:nvPr>
        </p:nvSpPr>
        <p:spPr>
          <a:xfrm>
            <a:off x="1034415" y="2533650"/>
            <a:ext cx="4667885" cy="92456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baseline="0" dirty="0">
                <a:solidFill>
                  <a:schemeClr val="accent1"/>
                </a:solidFill>
                <a:latin typeface="+mj-lt"/>
                <a:ea typeface="+mj-ea"/>
                <a:cs typeface="+mj-cs"/>
              </a:defRPr>
            </a:lvl1pPr>
          </a:lstStyle>
          <a:p>
            <a:pPr marL="457200" indent="-457200">
              <a:buFont typeface="Wingdings" panose="05000000000000000000" charset="0"/>
              <a:buChar char="q"/>
            </a:pPr>
            <a:r>
              <a:rPr lang="en-IN" altLang="en-US" u="sng" dirty="0"/>
              <a:t>TYPES OF MATRIX                             </a:t>
            </a:r>
            <a:endParaRPr lang="en-IN" altLang="en-US" u="sng" dirty="0"/>
          </a:p>
        </p:txBody>
      </p:sp>
      <p:pic>
        <p:nvPicPr>
          <p:cNvPr id="45" name="Picture 44"/>
          <p:cNvPicPr>
            <a:picLocks noChangeAspect="1"/>
          </p:cNvPicPr>
          <p:nvPr>
            <p:custDataLst>
              <p:tags r:id="rId4"/>
            </p:custDataLst>
          </p:nvPr>
        </p:nvPicPr>
        <p:blipFill>
          <a:blip r:embed="rId5"/>
          <a:stretch>
            <a:fillRect/>
          </a:stretch>
        </p:blipFill>
        <p:spPr>
          <a:xfrm>
            <a:off x="2743200" y="5741670"/>
            <a:ext cx="1554480" cy="998220"/>
          </a:xfrm>
          <a:prstGeom prst="rect">
            <a:avLst/>
          </a:prstGeom>
        </p:spPr>
      </p:pic>
      <p:sp>
        <p:nvSpPr>
          <p:cNvPr id="46" name="Text Box 45"/>
          <p:cNvSpPr txBox="1"/>
          <p:nvPr/>
        </p:nvSpPr>
        <p:spPr>
          <a:xfrm>
            <a:off x="4475480" y="4011295"/>
            <a:ext cx="1489710" cy="368300"/>
          </a:xfrm>
          <a:prstGeom prst="rect">
            <a:avLst/>
          </a:prstGeom>
          <a:noFill/>
        </p:spPr>
        <p:txBody>
          <a:bodyPr wrap="square" rtlCol="0">
            <a:spAutoFit/>
          </a:bodyPr>
          <a:p>
            <a:r>
              <a:rPr lang="en-IN" altLang="en-US">
                <a:solidFill>
                  <a:schemeClr val="bg1"/>
                </a:solidFill>
                <a:latin typeface="Calibri" panose="020F0502020204030204" pitchFamily="34" charset="0"/>
                <a:cs typeface="Calibri" panose="020F0502020204030204" pitchFamily="34" charset="0"/>
              </a:rPr>
              <a:t>3. Zero matrix </a:t>
            </a:r>
            <a:endParaRPr lang="en-IN" altLang="en-US">
              <a:solidFill>
                <a:schemeClr val="bg1"/>
              </a:solidFill>
              <a:latin typeface="Calibri" panose="020F0502020204030204" pitchFamily="34" charset="0"/>
              <a:cs typeface="Calibri" panose="020F0502020204030204" pitchFamily="34" charset="0"/>
            </a:endParaRPr>
          </a:p>
        </p:txBody>
      </p:sp>
      <p:sp>
        <p:nvSpPr>
          <p:cNvPr id="47" name="Text Box 46"/>
          <p:cNvSpPr txBox="1"/>
          <p:nvPr/>
        </p:nvSpPr>
        <p:spPr>
          <a:xfrm>
            <a:off x="2666365" y="5473065"/>
            <a:ext cx="2535555" cy="368300"/>
          </a:xfrm>
          <a:prstGeom prst="rect">
            <a:avLst/>
          </a:prstGeom>
          <a:noFill/>
        </p:spPr>
        <p:txBody>
          <a:bodyPr wrap="square" rtlCol="0" anchor="t">
            <a:spAutoFit/>
          </a:bodyPr>
          <a:p>
            <a:r>
              <a:rPr lang="en-IN" altLang="en-US">
                <a:solidFill>
                  <a:schemeClr val="bg1"/>
                </a:solidFill>
                <a:latin typeface="Calibri" panose="020F0502020204030204" pitchFamily="34" charset="0"/>
                <a:cs typeface="Calibri" panose="020F0502020204030204" pitchFamily="34" charset="0"/>
                <a:sym typeface="+mn-ea"/>
              </a:rPr>
              <a:t>5.Identity matrix </a:t>
            </a:r>
            <a:endParaRPr lang="en-IN" altLang="en-US">
              <a:solidFill>
                <a:schemeClr val="bg1"/>
              </a:solidFill>
              <a:latin typeface="Calibri" panose="020F0502020204030204" pitchFamily="34" charset="0"/>
              <a:cs typeface="Calibri" panose="020F0502020204030204" pitchFamily="34" charset="0"/>
              <a:sym typeface="+mn-ea"/>
            </a:endParaRPr>
          </a:p>
        </p:txBody>
      </p:sp>
      <p:pic>
        <p:nvPicPr>
          <p:cNvPr id="48" name="Picture 47"/>
          <p:cNvPicPr>
            <a:picLocks noChangeAspect="1"/>
          </p:cNvPicPr>
          <p:nvPr>
            <p:custDataLst>
              <p:tags r:id="rId6"/>
            </p:custDataLst>
          </p:nvPr>
        </p:nvPicPr>
        <p:blipFill>
          <a:blip r:embed="rId7"/>
          <a:stretch>
            <a:fillRect/>
          </a:stretch>
        </p:blipFill>
        <p:spPr>
          <a:xfrm>
            <a:off x="2969895" y="4512945"/>
            <a:ext cx="1210945" cy="944880"/>
          </a:xfrm>
          <a:prstGeom prst="rect">
            <a:avLst/>
          </a:prstGeom>
        </p:spPr>
      </p:pic>
      <p:sp>
        <p:nvSpPr>
          <p:cNvPr id="49" name="Text Box 48"/>
          <p:cNvSpPr txBox="1"/>
          <p:nvPr/>
        </p:nvSpPr>
        <p:spPr>
          <a:xfrm>
            <a:off x="2743200" y="4018280"/>
            <a:ext cx="1731645" cy="368300"/>
          </a:xfrm>
          <a:prstGeom prst="rect">
            <a:avLst/>
          </a:prstGeom>
          <a:noFill/>
        </p:spPr>
        <p:txBody>
          <a:bodyPr wrap="square" rtlCol="0" anchor="t">
            <a:spAutoFit/>
          </a:bodyPr>
          <a:p>
            <a:r>
              <a:rPr lang="en-IN" altLang="en-US">
                <a:solidFill>
                  <a:schemeClr val="bg1"/>
                </a:solidFill>
                <a:latin typeface="Calibri" panose="020F0502020204030204" pitchFamily="34" charset="0"/>
                <a:cs typeface="Calibri" panose="020F0502020204030204" pitchFamily="34" charset="0"/>
                <a:sym typeface="+mn-ea"/>
              </a:rPr>
              <a:t>2. Scalar matrix </a:t>
            </a:r>
            <a:endParaRPr lang="en-IN" altLang="en-US">
              <a:solidFill>
                <a:schemeClr val="bg1"/>
              </a:solidFill>
              <a:latin typeface="Calibri" panose="020F0502020204030204" pitchFamily="34" charset="0"/>
              <a:cs typeface="Calibri" panose="020F0502020204030204" pitchFamily="34" charset="0"/>
              <a:sym typeface="+mn-ea"/>
            </a:endParaRPr>
          </a:p>
        </p:txBody>
      </p:sp>
      <p:pic>
        <p:nvPicPr>
          <p:cNvPr id="50" name="Picture 49"/>
          <p:cNvPicPr>
            <a:picLocks noChangeAspect="1"/>
          </p:cNvPicPr>
          <p:nvPr>
            <p:custDataLst>
              <p:tags r:id="rId8"/>
            </p:custDataLst>
          </p:nvPr>
        </p:nvPicPr>
        <p:blipFill>
          <a:blip r:embed="rId9"/>
          <a:stretch>
            <a:fillRect/>
          </a:stretch>
        </p:blipFill>
        <p:spPr>
          <a:xfrm>
            <a:off x="1109345" y="4528185"/>
            <a:ext cx="1005840" cy="830580"/>
          </a:xfrm>
          <a:prstGeom prst="rect">
            <a:avLst/>
          </a:prstGeom>
        </p:spPr>
      </p:pic>
      <p:sp>
        <p:nvSpPr>
          <p:cNvPr id="51" name="Text Box 50"/>
          <p:cNvSpPr txBox="1"/>
          <p:nvPr/>
        </p:nvSpPr>
        <p:spPr>
          <a:xfrm>
            <a:off x="688975" y="4018280"/>
            <a:ext cx="2230120" cy="368300"/>
          </a:xfrm>
          <a:prstGeom prst="rect">
            <a:avLst/>
          </a:prstGeom>
          <a:noFill/>
        </p:spPr>
        <p:txBody>
          <a:bodyPr wrap="square" rtlCol="0" anchor="t">
            <a:spAutoFit/>
          </a:bodyPr>
          <a:p>
            <a:r>
              <a:rPr lang="en-IN" altLang="en-US">
                <a:solidFill>
                  <a:schemeClr val="bg1"/>
                </a:solidFill>
                <a:latin typeface="Calibri" panose="020F0502020204030204" pitchFamily="34" charset="0"/>
                <a:cs typeface="Calibri" panose="020F0502020204030204" pitchFamily="34" charset="0"/>
                <a:sym typeface="+mn-ea"/>
              </a:rPr>
              <a:t>1. Diagonal matrix </a:t>
            </a:r>
            <a:endParaRPr lang="en-IN" altLang="en-US">
              <a:solidFill>
                <a:schemeClr val="bg1"/>
              </a:solidFill>
              <a:latin typeface="Calibri" panose="020F0502020204030204" pitchFamily="34" charset="0"/>
              <a:cs typeface="Calibri" panose="020F0502020204030204" pitchFamily="34" charset="0"/>
              <a:sym typeface="+mn-ea"/>
            </a:endParaRPr>
          </a:p>
        </p:txBody>
      </p:sp>
      <p:pic>
        <p:nvPicPr>
          <p:cNvPr id="52" name="Picture 51"/>
          <p:cNvPicPr>
            <a:picLocks noChangeAspect="1"/>
          </p:cNvPicPr>
          <p:nvPr>
            <p:custDataLst>
              <p:tags r:id="rId10"/>
            </p:custDataLst>
          </p:nvPr>
        </p:nvPicPr>
        <p:blipFill>
          <a:blip r:embed="rId11"/>
          <a:stretch>
            <a:fillRect/>
          </a:stretch>
        </p:blipFill>
        <p:spPr>
          <a:xfrm>
            <a:off x="4695190" y="4519930"/>
            <a:ext cx="1007110" cy="953135"/>
          </a:xfrm>
          <a:prstGeom prst="rect">
            <a:avLst/>
          </a:prstGeom>
        </p:spPr>
      </p:pic>
      <p:sp>
        <p:nvSpPr>
          <p:cNvPr id="54" name="Text Box 53"/>
          <p:cNvSpPr txBox="1"/>
          <p:nvPr/>
        </p:nvSpPr>
        <p:spPr>
          <a:xfrm>
            <a:off x="895985" y="5452745"/>
            <a:ext cx="2516505" cy="368300"/>
          </a:xfrm>
          <a:prstGeom prst="rect">
            <a:avLst/>
          </a:prstGeom>
          <a:noFill/>
        </p:spPr>
        <p:txBody>
          <a:bodyPr wrap="square" rtlCol="0" anchor="t">
            <a:spAutoFit/>
          </a:bodyPr>
          <a:p>
            <a:r>
              <a:rPr lang="en-IN" altLang="en-US">
                <a:solidFill>
                  <a:schemeClr val="bg1"/>
                </a:solidFill>
                <a:latin typeface="Calibri" panose="020F0502020204030204" pitchFamily="34" charset="0"/>
                <a:cs typeface="Calibri" panose="020F0502020204030204" pitchFamily="34" charset="0"/>
                <a:sym typeface="+mn-ea"/>
              </a:rPr>
              <a:t>6. Unit matrix</a:t>
            </a:r>
            <a:endParaRPr lang="en-IN" altLang="en-US">
              <a:solidFill>
                <a:schemeClr val="bg1"/>
              </a:solidFill>
              <a:latin typeface="Calibri" panose="020F0502020204030204" pitchFamily="34" charset="0"/>
              <a:cs typeface="Calibri" panose="020F0502020204030204" pitchFamily="34" charset="0"/>
              <a:sym typeface="+mn-ea"/>
            </a:endParaRPr>
          </a:p>
        </p:txBody>
      </p:sp>
      <p:pic>
        <p:nvPicPr>
          <p:cNvPr id="55" name="Picture 54"/>
          <p:cNvPicPr>
            <a:picLocks noChangeAspect="1"/>
          </p:cNvPicPr>
          <p:nvPr>
            <p:custDataLst>
              <p:tags r:id="rId12"/>
            </p:custDataLst>
          </p:nvPr>
        </p:nvPicPr>
        <p:blipFill>
          <a:blip r:embed="rId13"/>
          <a:stretch>
            <a:fillRect/>
          </a:stretch>
        </p:blipFill>
        <p:spPr>
          <a:xfrm>
            <a:off x="1177290" y="5821045"/>
            <a:ext cx="937895" cy="703580"/>
          </a:xfrm>
          <a:prstGeom prst="rect">
            <a:avLst/>
          </a:prstGeom>
        </p:spPr>
      </p:pic>
      <p:pic>
        <p:nvPicPr>
          <p:cNvPr id="57" name="Picture 56"/>
          <p:cNvPicPr>
            <a:picLocks noChangeAspect="1"/>
          </p:cNvPicPr>
          <p:nvPr>
            <p:custDataLst>
              <p:tags r:id="rId14"/>
            </p:custDataLst>
          </p:nvPr>
        </p:nvPicPr>
        <p:blipFill>
          <a:blip r:embed="rId15"/>
          <a:stretch>
            <a:fillRect/>
          </a:stretch>
        </p:blipFill>
        <p:spPr>
          <a:xfrm>
            <a:off x="8773795" y="0"/>
            <a:ext cx="3418205" cy="2291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a:xfrm>
            <a:off x="1034415" y="3367405"/>
            <a:ext cx="4173220" cy="320675"/>
          </a:xfrm>
        </p:spPr>
        <p:txBody>
          <a:bodyPr/>
          <a:lstStyle/>
          <a:p>
            <a:pPr marL="285750" indent="-285750">
              <a:buFont typeface="Wingdings" panose="05000000000000000000" charset="0"/>
              <a:buChar char="q"/>
            </a:pPr>
            <a:r>
              <a:rPr lang="en-IN" altLang="en-US" u="sng" dirty="0"/>
              <a:t>rEPRESENTATION OF VECTOR </a:t>
            </a:r>
            <a:endParaRPr lang="en-IN" altLang="en-US" u="sng" dirty="0"/>
          </a:p>
        </p:txBody>
      </p:sp>
      <p:sp>
        <p:nvSpPr>
          <p:cNvPr id="2" name="Title 1"/>
          <p:cNvSpPr>
            <a:spLocks noGrp="1"/>
          </p:cNvSpPr>
          <p:nvPr>
            <p:ph type="title"/>
          </p:nvPr>
        </p:nvSpPr>
        <p:spPr>
          <a:xfrm>
            <a:off x="1034142" y="1110286"/>
            <a:ext cx="10515600" cy="924808"/>
          </a:xfrm>
        </p:spPr>
        <p:txBody>
          <a:bodyPr>
            <a:normAutofit/>
          </a:bodyPr>
          <a:lstStyle/>
          <a:p>
            <a:pPr marL="457200" indent="-457200">
              <a:buFont typeface="Wingdings" panose="05000000000000000000" charset="0"/>
              <a:buChar char="q"/>
            </a:pPr>
            <a:r>
              <a:rPr lang="en-IN" altLang="en-US" u="sng" dirty="0"/>
              <a:t>vector</a:t>
            </a:r>
            <a:endParaRPr lang="en-IN" altLang="en-US" u="sng" dirty="0"/>
          </a:p>
        </p:txBody>
      </p:sp>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27" name="Text Box 26"/>
          <p:cNvSpPr txBox="1"/>
          <p:nvPr/>
        </p:nvSpPr>
        <p:spPr>
          <a:xfrm>
            <a:off x="1034415" y="2035175"/>
            <a:ext cx="5271135" cy="922020"/>
          </a:xfrm>
          <a:prstGeom prst="rect">
            <a:avLst/>
          </a:prstGeom>
          <a:noFill/>
        </p:spPr>
        <p:txBody>
          <a:bodyPr wrap="square" rtlCol="0">
            <a:spAutoFit/>
          </a:bodyPr>
          <a:p>
            <a:pPr marL="285750" indent="-285750">
              <a:buFont typeface="Wingdings" panose="05000000000000000000" charset="0"/>
              <a:buChar char="Ø"/>
            </a:pPr>
            <a:r>
              <a:rPr lang="en-IN" altLang="en-US"/>
              <a:t>Directed line segment is called VECTOR.</a:t>
            </a:r>
            <a:endParaRPr lang="en-IN" altLang="en-US"/>
          </a:p>
          <a:p>
            <a:endParaRPr lang="en-IN" altLang="en-US"/>
          </a:p>
          <a:p>
            <a:pPr marL="285750" indent="-285750">
              <a:buFont typeface="Wingdings" panose="05000000000000000000" charset="0"/>
              <a:buChar char="Ø"/>
            </a:pPr>
            <a:r>
              <a:rPr lang="en-IN" altLang="en-US"/>
              <a:t>Denoted by </a:t>
            </a:r>
            <a:endParaRPr lang="en-IN" altLang="en-US"/>
          </a:p>
        </p:txBody>
      </p:sp>
      <p:pic>
        <p:nvPicPr>
          <p:cNvPr id="28" name="Picture 27"/>
          <p:cNvPicPr>
            <a:picLocks noChangeAspect="1"/>
          </p:cNvPicPr>
          <p:nvPr>
            <p:custDataLst>
              <p:tags r:id="rId1"/>
            </p:custDataLst>
          </p:nvPr>
        </p:nvPicPr>
        <p:blipFill>
          <a:blip r:embed="rId2"/>
          <a:stretch>
            <a:fillRect/>
          </a:stretch>
        </p:blipFill>
        <p:spPr>
          <a:xfrm>
            <a:off x="1034415" y="3815080"/>
            <a:ext cx="3972560" cy="2504440"/>
          </a:xfrm>
          <a:prstGeom prst="rect">
            <a:avLst/>
          </a:prstGeom>
        </p:spPr>
      </p:pic>
      <p:pic>
        <p:nvPicPr>
          <p:cNvPr id="29" name="Picture 28"/>
          <p:cNvPicPr>
            <a:picLocks noChangeAspect="1"/>
          </p:cNvPicPr>
          <p:nvPr>
            <p:custDataLst>
              <p:tags r:id="rId3"/>
            </p:custDataLst>
          </p:nvPr>
        </p:nvPicPr>
        <p:blipFill>
          <a:blip r:embed="rId4"/>
          <a:stretch>
            <a:fillRect/>
          </a:stretch>
        </p:blipFill>
        <p:spPr>
          <a:xfrm>
            <a:off x="2722880" y="2625725"/>
            <a:ext cx="795655" cy="331470"/>
          </a:xfrm>
          <a:prstGeom prst="rect">
            <a:avLst/>
          </a:prstGeom>
        </p:spPr>
      </p:pic>
      <p:pic>
        <p:nvPicPr>
          <p:cNvPr id="31" name="Picture 30"/>
          <p:cNvPicPr>
            <a:picLocks noChangeAspect="1"/>
          </p:cNvPicPr>
          <p:nvPr>
            <p:custDataLst>
              <p:tags r:id="rId5"/>
            </p:custDataLst>
          </p:nvPr>
        </p:nvPicPr>
        <p:blipFill>
          <a:blip r:embed="rId6"/>
          <a:stretch>
            <a:fillRect/>
          </a:stretch>
        </p:blipFill>
        <p:spPr>
          <a:xfrm>
            <a:off x="6376670" y="3803015"/>
            <a:ext cx="4279900" cy="2517140"/>
          </a:xfrm>
          <a:prstGeom prst="rect">
            <a:avLst/>
          </a:prstGeom>
        </p:spPr>
      </p:pic>
      <p:pic>
        <p:nvPicPr>
          <p:cNvPr id="40" name="Picture 39"/>
          <p:cNvPicPr>
            <a:picLocks noChangeAspect="1"/>
          </p:cNvPicPr>
          <p:nvPr>
            <p:custDataLst>
              <p:tags r:id="rId7"/>
            </p:custDataLst>
          </p:nvPr>
        </p:nvPicPr>
        <p:blipFill>
          <a:blip r:embed="rId8"/>
          <a:stretch>
            <a:fillRect/>
          </a:stretch>
        </p:blipFill>
        <p:spPr>
          <a:xfrm>
            <a:off x="8334375" y="5506720"/>
            <a:ext cx="1855470" cy="391160"/>
          </a:xfrm>
          <a:prstGeom prst="rect">
            <a:avLst/>
          </a:prstGeom>
        </p:spPr>
      </p:pic>
      <p:sp>
        <p:nvSpPr>
          <p:cNvPr id="41" name="Text Box 40"/>
          <p:cNvSpPr txBox="1"/>
          <p:nvPr/>
        </p:nvSpPr>
        <p:spPr>
          <a:xfrm>
            <a:off x="6305550" y="3319780"/>
            <a:ext cx="4457700" cy="368300"/>
          </a:xfrm>
          <a:prstGeom prst="rect">
            <a:avLst/>
          </a:prstGeom>
          <a:noFill/>
        </p:spPr>
        <p:txBody>
          <a:bodyPr wrap="square" rtlCol="0" anchor="t">
            <a:spAutoFit/>
          </a:bodyPr>
          <a:p>
            <a:pPr marL="285750" indent="-285750">
              <a:buFont typeface="Wingdings" panose="05000000000000000000" charset="0"/>
              <a:buChar char="q"/>
            </a:pPr>
            <a:r>
              <a:rPr lang="en-IN" altLang="en-US" u="sng" dirty="0">
                <a:solidFill>
                  <a:srgbClr val="80B731"/>
                </a:solidFill>
                <a:sym typeface="+mn-ea"/>
              </a:rPr>
              <a:t>MAGNITUDE</a:t>
            </a:r>
            <a:endParaRPr lang="en-IN" altLang="en-US" u="sng" dirty="0">
              <a:solidFill>
                <a:srgbClr val="80B731"/>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185" y="3257550"/>
            <a:ext cx="4780280" cy="743585"/>
          </a:xfrm>
        </p:spPr>
        <p:txBody>
          <a:bodyPr/>
          <a:lstStyle/>
          <a:p>
            <a:r>
              <a:rPr lang="en-IN" altLang="en-US" u="sng" dirty="0">
                <a:sym typeface="+mn-ea"/>
              </a:rPr>
              <a:t>2. introduction to ml</a:t>
            </a:r>
            <a:endParaRPr lang="en-IN" altLang="en-ZA" u="sng" dirty="0"/>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fld>
            <a:endParaRPr lang="en-ZA" dirty="0"/>
          </a:p>
        </p:txBody>
      </p:sp>
      <p:pic>
        <p:nvPicPr>
          <p:cNvPr id="27" name="Picture Placeholder 11" descr="Microscope outline"/>
          <p:cNvPicPr>
            <a:picLocks noGrp="1" noChangeAspect="1"/>
          </p:cNvPicPr>
          <p:nvPr>
            <p:ph type="pic" sz="quarter" idx="42"/>
            <p:custDataLst>
              <p:tags r:id="rId1"/>
            </p:custDataLst>
          </p:nvPr>
        </p:nvPicPr>
        <p:blipFill rotWithShape="1">
          <a:blip r:embed="rId2">
            <a:extLst>
              <a:ext uri="{96DAC541-7B7A-43D3-8B79-37D633B846F1}">
                <asvg:svgBlip xmlns:asvg="http://schemas.microsoft.com/office/drawing/2016/SVG/main" r:embed="rId3"/>
              </a:ext>
            </a:extLst>
          </a:blip>
          <a:srcRect/>
          <a:stretch>
            <a:fillRect/>
          </a:stretch>
        </p:blipFill>
        <p:spPr>
          <a:xfrm>
            <a:off x="5328647" y="2959100"/>
            <a:ext cx="769486" cy="769486"/>
          </a:xfrm>
          <a:noFill/>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pPr marL="457200" indent="-457200">
              <a:buFont typeface="Wingdings" panose="05000000000000000000" charset="0"/>
              <a:buChar char="q"/>
            </a:pPr>
            <a:r>
              <a:rPr lang="en-IN" altLang="en-US" u="sng"/>
              <a:t>TYPES OF VECTOR</a:t>
            </a:r>
            <a:endParaRPr lang="en-IN" altLang="en-US" u="sng"/>
          </a:p>
        </p:txBody>
      </p:sp>
      <p:sp>
        <p:nvSpPr>
          <p:cNvPr id="16" name="Slide Number Placeholder 15"/>
          <p:cNvSpPr>
            <a:spLocks noGrp="1"/>
          </p:cNvSpPr>
          <p:nvPr>
            <p:ph type="sldNum" sz="quarter" idx="22"/>
          </p:nvPr>
        </p:nvSpPr>
        <p:spPr/>
        <p:txBody>
          <a:bodyPr/>
          <a:p>
            <a:fld id="{B5CEABB6-07DC-46E8-9B57-56EC44A396E5}" type="slidenum">
              <a:rPr lang="en-US" smtClean="0"/>
            </a:fld>
            <a:endParaRPr lang="en-US" dirty="0"/>
          </a:p>
        </p:txBody>
      </p:sp>
      <p:sp>
        <p:nvSpPr>
          <p:cNvPr id="35" name="Text Box 34"/>
          <p:cNvSpPr txBox="1"/>
          <p:nvPr>
            <p:custDataLst>
              <p:tags r:id="rId1"/>
            </p:custDataLst>
          </p:nvPr>
        </p:nvSpPr>
        <p:spPr>
          <a:xfrm>
            <a:off x="1034415" y="1870075"/>
            <a:ext cx="11157585" cy="4769485"/>
          </a:xfrm>
          <a:prstGeom prst="rect">
            <a:avLst/>
          </a:prstGeom>
        </p:spPr>
        <p:txBody>
          <a:bodyPr wrap="square">
            <a:spAutoFit/>
          </a:bodyPr>
          <a:p>
            <a:pPr marL="342900" indent="-342900">
              <a:buFont typeface="+mj-lt"/>
              <a:buAutoNum type="arabicPeriod"/>
            </a:pPr>
            <a:r>
              <a:rPr sz="1600" u="sng">
                <a:solidFill>
                  <a:srgbClr val="80C744"/>
                </a:solidFill>
              </a:rPr>
              <a:t>Zero Vector</a:t>
            </a:r>
            <a:r>
              <a:rPr sz="1600" u="sng"/>
              <a:t>:</a:t>
            </a:r>
            <a:r>
              <a:rPr sz="1600"/>
              <a:t> A vector with all components equal to zero. It has no direction and its magnitude is zero.</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Unit Vector:</a:t>
            </a:r>
            <a:r>
              <a:rPr sz="1600"/>
              <a:t> A vector with a magnitude of one. It is often used to indicate direction.</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Position Vector:</a:t>
            </a:r>
            <a:r>
              <a:rPr sz="1600"/>
              <a:t> A vector that represents the position of a point in space relative to an origin.</a:t>
            </a:r>
            <a:endParaRPr sz="1600"/>
          </a:p>
          <a:p>
            <a:pPr marL="342900" indent="-342900">
              <a:buFont typeface="+mj-lt"/>
              <a:buAutoNum type="arabicPeriod"/>
            </a:pPr>
            <a:endParaRPr sz="1600">
              <a:solidFill>
                <a:srgbClr val="80C744"/>
              </a:solidFill>
            </a:endParaRPr>
          </a:p>
          <a:p>
            <a:pPr marL="342900" indent="-342900">
              <a:buFont typeface="+mj-lt"/>
              <a:buAutoNum type="arabicPeriod"/>
            </a:pPr>
            <a:r>
              <a:rPr sz="1600" u="sng">
                <a:solidFill>
                  <a:srgbClr val="80C744"/>
                </a:solidFill>
              </a:rPr>
              <a:t>Co-initial Vectors:</a:t>
            </a:r>
            <a:r>
              <a:rPr sz="1600"/>
              <a:t> Vectors that have the same initial point.</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Collinear Vectors:</a:t>
            </a:r>
            <a:r>
              <a:rPr sz="1600" u="sng"/>
              <a:t> </a:t>
            </a:r>
            <a:r>
              <a:rPr sz="1600"/>
              <a:t>Vectors that lie along the same line or parallel lines, regardless of their magnitudes.</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Equal Vectors:</a:t>
            </a:r>
            <a:r>
              <a:rPr sz="1600" u="sng"/>
              <a:t> </a:t>
            </a:r>
            <a:r>
              <a:rPr sz="1600"/>
              <a:t>Vectors that have the same magnitude and direction.</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Negative Vectors:</a:t>
            </a:r>
            <a:r>
              <a:rPr sz="1600"/>
              <a:t> Vectors that have the same magnitude as a given vector but opposite direction.</a:t>
            </a:r>
            <a:endParaRPr sz="1600"/>
          </a:p>
          <a:p>
            <a:pPr marL="342900" indent="-342900">
              <a:buFont typeface="+mj-lt"/>
              <a:buAutoNum type="arabicPeriod"/>
            </a:pPr>
            <a:endParaRPr sz="1600">
              <a:solidFill>
                <a:srgbClr val="80C744"/>
              </a:solidFill>
            </a:endParaRPr>
          </a:p>
          <a:p>
            <a:pPr marL="342900" indent="-342900">
              <a:buFont typeface="+mj-lt"/>
              <a:buAutoNum type="arabicPeriod"/>
            </a:pPr>
            <a:r>
              <a:rPr sz="1600" u="sng">
                <a:solidFill>
                  <a:srgbClr val="80C744"/>
                </a:solidFill>
              </a:rPr>
              <a:t>Parallel Vectors:</a:t>
            </a:r>
            <a:r>
              <a:rPr sz="1600" u="sng"/>
              <a:t> </a:t>
            </a:r>
            <a:r>
              <a:rPr sz="1600"/>
              <a:t>Vectors that are parallel to each other and may have different magnitudes.</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Orthogonal Vectors:</a:t>
            </a:r>
            <a:r>
              <a:rPr sz="1600"/>
              <a:t> Vectors that are perpendicular to each other.</a:t>
            </a:r>
            <a:endParaRPr sz="1600"/>
          </a:p>
          <a:p>
            <a:pPr marL="342900" indent="-342900">
              <a:buFont typeface="+mj-lt"/>
              <a:buAutoNum type="arabicPeriod"/>
            </a:pPr>
            <a:endParaRPr sz="1600"/>
          </a:p>
          <a:p>
            <a:pPr marL="342900" indent="-342900">
              <a:buFont typeface="+mj-lt"/>
              <a:buAutoNum type="arabicPeriod"/>
            </a:pPr>
            <a:r>
              <a:rPr sz="1600" u="sng">
                <a:solidFill>
                  <a:srgbClr val="80C744"/>
                </a:solidFill>
              </a:rPr>
              <a:t>Coplanar Vectors</a:t>
            </a:r>
            <a:r>
              <a:rPr sz="1600"/>
              <a:t>: Vectors that lie in the same plane.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142" y="1110286"/>
            <a:ext cx="10515600" cy="924808"/>
          </a:xfrm>
        </p:spPr>
        <p:txBody>
          <a:bodyPr>
            <a:normAutofit/>
          </a:bodyPr>
          <a:lstStyle/>
          <a:p>
            <a:pPr marL="457200" indent="-457200">
              <a:buFont typeface="Wingdings" panose="05000000000000000000" charset="0"/>
              <a:buChar char="q"/>
            </a:pPr>
            <a:r>
              <a:rPr lang="en-IN" altLang="en-US" u="sng" dirty="0"/>
              <a:t>PROJECTION OF VECTOR </a:t>
            </a:r>
            <a:endParaRPr lang="en-IN" altLang="en-US" u="sng" dirty="0"/>
          </a:p>
        </p:txBody>
      </p:sp>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8" name="Text Box 7"/>
          <p:cNvSpPr txBox="1"/>
          <p:nvPr/>
        </p:nvSpPr>
        <p:spPr>
          <a:xfrm>
            <a:off x="1034415" y="2035175"/>
            <a:ext cx="8679815" cy="922020"/>
          </a:xfrm>
          <a:prstGeom prst="rect">
            <a:avLst/>
          </a:prstGeom>
          <a:noFill/>
        </p:spPr>
        <p:txBody>
          <a:bodyPr wrap="square" rtlCol="0" anchor="t">
            <a:spAutoFit/>
          </a:bodyPr>
          <a:p>
            <a:pPr marL="285750" indent="-285750">
              <a:buFont typeface="Wingdings" panose="05000000000000000000" charset="0"/>
              <a:buChar char="Ø"/>
            </a:pPr>
            <a:r>
              <a:rPr lang="en-US"/>
              <a:t>In Resolution of vectors we resolve vectors in two dimensions along horizontal and</a:t>
            </a:r>
            <a:r>
              <a:rPr lang="en-IN" altLang="en-US"/>
              <a:t> </a:t>
            </a:r>
            <a:r>
              <a:rPr lang="en-US"/>
              <a:t>vertical axes. It is also possible to resolve one vector along the line of another vector</a:t>
            </a:r>
            <a:r>
              <a:rPr lang="en-IN" altLang="en-US"/>
              <a:t> </a:t>
            </a:r>
            <a:r>
              <a:rPr lang="en-US"/>
              <a:t>(instead of along the x-y axes).</a:t>
            </a:r>
            <a:endParaRPr lang="en-US"/>
          </a:p>
        </p:txBody>
      </p:sp>
      <p:sp>
        <p:nvSpPr>
          <p:cNvPr id="9" name="Text Box 8"/>
          <p:cNvSpPr txBox="1"/>
          <p:nvPr/>
        </p:nvSpPr>
        <p:spPr>
          <a:xfrm>
            <a:off x="1034415" y="3827145"/>
            <a:ext cx="8679815" cy="368300"/>
          </a:xfrm>
          <a:prstGeom prst="rect">
            <a:avLst/>
          </a:prstGeom>
          <a:noFill/>
        </p:spPr>
        <p:txBody>
          <a:bodyPr wrap="square" rtlCol="0" anchor="t">
            <a:spAutoFit/>
          </a:bodyPr>
          <a:p>
            <a:r>
              <a:rPr lang="en-US"/>
              <a:t>1. Scalar projection</a:t>
            </a:r>
            <a:r>
              <a:rPr lang="en-IN" altLang="en-US"/>
              <a:t>                                        </a:t>
            </a:r>
            <a:r>
              <a:rPr lang="en-US"/>
              <a:t>2. Vector projection</a:t>
            </a:r>
            <a:endParaRPr lang="en-US"/>
          </a:p>
        </p:txBody>
      </p:sp>
      <p:pic>
        <p:nvPicPr>
          <p:cNvPr id="10" name="Picture 9"/>
          <p:cNvPicPr>
            <a:picLocks noChangeAspect="1"/>
          </p:cNvPicPr>
          <p:nvPr>
            <p:custDataLst>
              <p:tags r:id="rId1"/>
            </p:custDataLst>
          </p:nvPr>
        </p:nvPicPr>
        <p:blipFill>
          <a:blip r:embed="rId2"/>
          <a:stretch>
            <a:fillRect/>
          </a:stretch>
        </p:blipFill>
        <p:spPr>
          <a:xfrm>
            <a:off x="1489075" y="4537075"/>
            <a:ext cx="2773045" cy="1477645"/>
          </a:xfrm>
          <a:prstGeom prst="rect">
            <a:avLst/>
          </a:prstGeom>
        </p:spPr>
      </p:pic>
      <p:pic>
        <p:nvPicPr>
          <p:cNvPr id="11" name="Picture 10"/>
          <p:cNvPicPr>
            <a:picLocks noChangeAspect="1"/>
          </p:cNvPicPr>
          <p:nvPr>
            <p:custDataLst>
              <p:tags r:id="rId3"/>
            </p:custDataLst>
          </p:nvPr>
        </p:nvPicPr>
        <p:blipFill>
          <a:blip r:embed="rId4"/>
          <a:stretch>
            <a:fillRect/>
          </a:stretch>
        </p:blipFill>
        <p:spPr>
          <a:xfrm>
            <a:off x="5837555" y="4536440"/>
            <a:ext cx="2773045" cy="1478280"/>
          </a:xfrm>
          <a:prstGeom prst="rect">
            <a:avLst/>
          </a:prstGeom>
        </p:spPr>
      </p:pic>
      <p:sp>
        <p:nvSpPr>
          <p:cNvPr id="16" name="Title 1"/>
          <p:cNvSpPr>
            <a:spLocks noGrp="1"/>
          </p:cNvSpPr>
          <p:nvPr>
            <p:custDataLst>
              <p:tags r:id="rId5"/>
            </p:custDataLst>
          </p:nvPr>
        </p:nvSpPr>
        <p:spPr>
          <a:xfrm>
            <a:off x="1034142" y="3016556"/>
            <a:ext cx="10515600" cy="92480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baseline="0" dirty="0">
                <a:solidFill>
                  <a:schemeClr val="accent1"/>
                </a:solidFill>
                <a:latin typeface="+mj-lt"/>
                <a:ea typeface="+mj-ea"/>
                <a:cs typeface="+mj-cs"/>
              </a:defRPr>
            </a:lvl1pPr>
          </a:lstStyle>
          <a:p>
            <a:pPr marL="457200" indent="-457200">
              <a:buFont typeface="Wingdings" panose="05000000000000000000" charset="0"/>
              <a:buChar char="q"/>
            </a:pPr>
            <a:r>
              <a:rPr lang="en-IN" altLang="en-US" sz="2400" u="sng" dirty="0"/>
              <a:t>THERE ARE 2 TYPES OF VECTOR PROJECTION:</a:t>
            </a:r>
            <a:endParaRPr lang="en-IN" altLang="en-US" sz="2400" u="sng" dirty="0"/>
          </a:p>
        </p:txBody>
      </p:sp>
      <p:pic>
        <p:nvPicPr>
          <p:cNvPr id="18" name="Picture 17"/>
          <p:cNvPicPr/>
          <p:nvPr/>
        </p:nvPicPr>
        <p:blipFill>
          <a:blip r:embed="rId6"/>
        </p:blipFill>
        <p:spPr>
          <a:xfrm>
            <a:off x="9602470" y="0"/>
            <a:ext cx="2589530" cy="2820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22"/>
          </p:nvPr>
        </p:nvSpPr>
        <p:spPr>
          <a:xfrm>
            <a:off x="8610600" y="6356350"/>
            <a:ext cx="2743200" cy="365125"/>
          </a:xfrm>
        </p:spPr>
        <p:txBody>
          <a:bodyPr/>
          <a:lstStyle/>
          <a:p>
            <a:fld id="{B5CEABB6-07DC-46E8-9B57-56EC44A396E5}" type="slidenum">
              <a:rPr lang="en-US" smtClean="0"/>
            </a:fld>
            <a:endParaRPr lang="en-US" dirty="0"/>
          </a:p>
        </p:txBody>
      </p:sp>
      <p:sp>
        <p:nvSpPr>
          <p:cNvPr id="3" name="Title 2"/>
          <p:cNvSpPr/>
          <p:nvPr>
            <p:ph type="title"/>
          </p:nvPr>
        </p:nvSpPr>
        <p:spPr/>
        <p:txBody>
          <a:bodyPr/>
          <a:p>
            <a:pPr marL="457200" indent="-457200">
              <a:buFont typeface="Wingdings" panose="05000000000000000000" charset="0"/>
              <a:buChar char="q"/>
            </a:pPr>
            <a:r>
              <a:rPr lang="en-IN" altLang="en-US" u="sng"/>
              <a:t>MACHINE LEARNING</a:t>
            </a:r>
            <a:endParaRPr lang="en-IN" altLang="en-US" u="sng"/>
          </a:p>
        </p:txBody>
      </p:sp>
      <p:sp>
        <p:nvSpPr>
          <p:cNvPr id="2" name="Text Box 1"/>
          <p:cNvSpPr txBox="1"/>
          <p:nvPr/>
        </p:nvSpPr>
        <p:spPr>
          <a:xfrm>
            <a:off x="1034415" y="1892300"/>
            <a:ext cx="10008235" cy="922020"/>
          </a:xfrm>
          <a:prstGeom prst="rect">
            <a:avLst/>
          </a:prstGeom>
          <a:noFill/>
        </p:spPr>
        <p:txBody>
          <a:bodyPr wrap="square" rtlCol="0" anchor="t">
            <a:spAutoFit/>
          </a:bodyPr>
          <a:p>
            <a:pPr marL="285750" indent="-285750">
              <a:buFont typeface="Wingdings" panose="05000000000000000000" charset="0"/>
              <a:buChar char="Ø"/>
            </a:pPr>
            <a:r>
              <a:rPr lang="en-US"/>
              <a:t>Machine learning is a subset of artificial intelligence (AI) that focuses on the</a:t>
            </a:r>
            <a:r>
              <a:rPr lang="en-IN" altLang="en-US"/>
              <a:t> </a:t>
            </a:r>
            <a:r>
              <a:rPr lang="en-US"/>
              <a:t>development of</a:t>
            </a:r>
            <a:r>
              <a:rPr lang="en-IN" altLang="en-US"/>
              <a:t> </a:t>
            </a:r>
            <a:r>
              <a:rPr lang="en-US"/>
              <a:t>algorithms and statistical models that enable computers to perform tasks without</a:t>
            </a:r>
            <a:r>
              <a:rPr lang="en-IN" altLang="en-US"/>
              <a:t> </a:t>
            </a:r>
            <a:r>
              <a:rPr lang="en-US"/>
              <a:t>being explicitly programmed for those tasks.</a:t>
            </a:r>
            <a:endParaRPr lang="en-US"/>
          </a:p>
        </p:txBody>
      </p:sp>
      <p:pic>
        <p:nvPicPr>
          <p:cNvPr id="17" name="Picture 16"/>
          <p:cNvPicPr>
            <a:picLocks noChangeAspect="1"/>
          </p:cNvPicPr>
          <p:nvPr>
            <p:custDataLst>
              <p:tags r:id="rId1"/>
            </p:custDataLst>
          </p:nvPr>
        </p:nvPicPr>
        <p:blipFill>
          <a:blip r:embed="rId2"/>
          <a:stretch>
            <a:fillRect/>
          </a:stretch>
        </p:blipFill>
        <p:spPr>
          <a:xfrm>
            <a:off x="1519555" y="3105150"/>
            <a:ext cx="9522460" cy="32512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6.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7 9 F 1 1 1 E D 3 5 F 8 C C 4 7 9 4 4 9 6 0 9 E 8 A 0 9 2 3 A 6 "   m a : c o n t e n t T y p e V e r s i o n = " 2 1 "   m a : c o n t e n t T y p e D e s c r i p t i o n = " C r e a t e   a   n e w   d o c u m e n t . "   m a : c o n t e n t T y p e S c o p e = " "   m a : v e r s i o n I D = " 6 4 d f b 1 5 5 5 6 8 7 e 0 8 7 4 b 4 3 0 4 b 7 9 6 b 5 b 0 c 7 "   x m l n s : c t = " h t t p : / / s c h e m a s . m i c r o s o f t . c o m / o f f i c e / 2 0 0 6 / m e t a d a t a / c o n t e n t T y p e "   x m l n s : m a = " h t t p : / / s c h e m a s . m i c r o s o f t . c o m / o f f i c e / 2 0 0 6 / m e t a d a t a / p r o p e r t i e s / m e t a A t t r i b u t e s " >  
 < x s d : s c h e m a   t a r g e t N a m e s p a c e = " h t t p : / / s c h e m a s . m i c r o s o f t . c o m / o f f i c e / 2 0 0 6 / m e t a d a t a / p r o p e r t i e s "   m a : r o o t = " t r u e "   m a : f i e l d s I D = " e 6 e 4 c 5 5 5 b 5 e 1 9 4 d 0 5 b 7 2 0 3 d e 9 c 4 5 6 7 b 3 " 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2 : S t a t u s "   m i n O c c u r s = " 0 " / >  
 < x s d : e l e m e n t   r e f = " n s 1 : _ i p _ U n i f i e d C o m p l i a n c e P o l i c y P r o p e r t i e s "   m i n O c c u r s = " 0 " / >  
 < x s d : e l e m e n t   r e f = " n s 1 : _ i p _ U n i f i e d C o m p l i a n c e P o l i c y U I A c t i o n "   m i n O c c u r s = " 0 " / >  
 < x s d : e l e m e n t   r e f = " n s 2 : I m a g e "   m i n O c c u r s = " 0 " / >  
 < x s d : e l e m e n t   r e f = " n s 4 : T a x C a t c h A l l "   m i n O c c u r s = " 0 " / >  
 < x s d : e l e m e n t   r e f = " n s 2 : I m a g e T a g s T a x H T F i e l d "   m i n O c c u r s = " 0 " / >  
 < x s d : e l e m e n t   r e f = " n s 2 : M e d i a S e r v i c e L o c a t i o n " 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
 < x s d : s i m p l e T y p e >  
 < x s d : r e s t r i c t i o n   b a s e = " d m s : N o t e " / >  
 < / x s d : s i m p l e T y p e >  
 < / x s d : e l e m e n t >  
 < x s d : e l e m e n t   n a m e = " _ i p _ U n i f i e d C o m p l i a n c e P o l i c y U I A c t i o n "   m a : i n d e x = " 2 1 "   n i l l a b l e = " t r u e "   m a : d i s p l a y N a m e = " U n i f i e d   C o m p l i a n c e   P o l i c y   U I   A c t i o n "   m a : h i d d e n = " t r u e "   m a : i n t e r n a l N a m e = " _ i p _ U n i f i e d C o m p l i a n c e P o l i c y U I A c t i o n " > 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e l e m e n t   n a m e = " S t a t u s "   m a : i n d e x = " 1 9 "   n i l l a b l e = " t r u e "   m a : d i s p l a y N a m e = " S t a t u s "   m a : d e f a u l t = " N o t   s t a r t e d "   m a : f o r m a t = " D r o p d o w n "   m a : i n t e r n a l N a m e = " S t a t u s " >  
 < x s d : s i m p l e T y p e >  
 < x s d : r e s t r i c t i o n   b a s e = " d m s : C h o i c e " >  
 < x s d : e n u m e r a t i o n   v a l u e = " N o t   s t a r t e d " / >  
 < x s d : e n u m e r a t i o n   v a l u e = " I n   P r o g r e s s " / >  
 < x s d : e n u m e r a t i o n   v a l u e = " C o m p l e t e d " / >  
 < / x s d : r e s t r i c t i o n >  
 < / x s d : s i m p l e T y p e >  
 < / x s d : e l e m e n t >  
 < x s d : e l e m e n t   n a m e = " I m a g e "   m a : i n d e x = " 2 2 "   n i l l a b l e = " t r u e "   m a : d i s p l a y N a m e = " I m a g e "   m a : f o r m a t = " I m a g e "   m a : i n t e r n a l N a m e = " I m a g 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i n t e r n a l N a m e = " M e d i a S e r v i c e L o c a t i o 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S t a t u s   x m l n s = " 7 1 a f 3 2 4 3 - 3 d d 4 - 4 a 8 d - 8 c 0 d - d d 7 6 d a 1 f 0 2 a 5 " > N o t   s t a r t e d < / S t a t u s > < _ i p _ U n i f i e d C o m p l i a n c e P o l i c y U I A c t i o n   x m l n s = " h t t p : / / s c h e m a s . m i c r o s o f t . c o m / s h a r e p o i n t / v 3 "   x s i : n i l = " t r u e " / > < I m a g e   x m l n s = " 7 1 a f 3 2 4 3 - 3 d d 4 - 4 a 8 d - 8 c 0 d - d d 7 6 d a 1 f 0 2 a 5 " > < U r l   x s i : n i l = " t r u e " > < / U r l > < D e s c r i p t i o n   x s i : n i l = " t r u e " > < / D e s c r i p t i o n > < / I m a g e > < 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M e d i a S e r v i c e K e y P o i n t s   x m l n s = " 7 1 a f 3 2 4 3 - 3 d d 4 - 4 a 8 d - 8 c 0 d - d d 7 6 d a 1 f 0 2 a 5 "   x s i : n i l = " t r u e " / > < / d o c u m e n t M a n a g e m e n t > < / p : p r o p e r t i e s > 
</file>

<file path=customXml/itemProps54.xml><?xml version="1.0" encoding="utf-8"?>
<ds:datastoreItem xmlns:ds="http://schemas.openxmlformats.org/officeDocument/2006/customXml" ds:itemID="{7817B950-985C-4D79-B0A3-FA5D2FD7806B}">
  <ds:schemaRefs/>
</ds:datastoreItem>
</file>

<file path=customXml/itemProps55.xml><?xml version="1.0" encoding="utf-8"?>
<ds:datastoreItem xmlns:ds="http://schemas.openxmlformats.org/officeDocument/2006/customXml" ds:itemID="{472B6A28-7094-4F7C-9CE6-FEFFCFA7E15D}">
  <ds:schemaRefs/>
</ds:datastoreItem>
</file>

<file path=customXml/itemProps56.xml><?xml version="1.0" encoding="utf-8"?>
<ds:datastoreItem xmlns:ds="http://schemas.openxmlformats.org/officeDocument/2006/customXml" ds:itemID="{8D126E60-8824-40C8-9624-5890E719C527}">
  <ds:schemaRefs/>
</ds:datastoreItem>
</file>

<file path=docProps/app.xml><?xml version="1.0" encoding="utf-8"?>
<Properties xmlns="http://schemas.openxmlformats.org/officeDocument/2006/extended-properties" xmlns:vt="http://schemas.openxmlformats.org/officeDocument/2006/docPropsVTypes">
  <TotalTime>0</TotalTime>
  <Words>7739</Words>
  <Application>WPS Presentation</Application>
  <PresentationFormat>Widescreen</PresentationFormat>
  <Paragraphs>318</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SimSun</vt:lpstr>
      <vt:lpstr>Wingdings</vt:lpstr>
      <vt:lpstr>Times New Roman</vt:lpstr>
      <vt:lpstr>Quattrocento Sans</vt:lpstr>
      <vt:lpstr>Arial</vt:lpstr>
      <vt:lpstr>Yu Gothic UI</vt:lpstr>
      <vt:lpstr>Wingdings</vt:lpstr>
      <vt:lpstr>Calibri</vt:lpstr>
      <vt:lpstr>Source Sans Pro</vt:lpstr>
      <vt:lpstr>Microsoft YaHei</vt:lpstr>
      <vt:lpstr>Arial Unicode MS</vt:lpstr>
      <vt:lpstr>Office Theme</vt:lpstr>
      <vt:lpstr>                                     PRACTICAL SUBMISSION        STATISTICAL MODELS FOR MACHINE LEARNING ALGORITHMS</vt:lpstr>
      <vt:lpstr>topics</vt:lpstr>
      <vt:lpstr>1. matrices &amp; vector</vt:lpstr>
      <vt:lpstr>MATRIX (MATRICES)                             </vt:lpstr>
      <vt:lpstr>vector</vt:lpstr>
      <vt:lpstr>2. introduction to ml</vt:lpstr>
      <vt:lpstr>TYPES OF VECTOR</vt:lpstr>
      <vt:lpstr>PROJECTION OF VECTOR </vt:lpstr>
      <vt:lpstr>MACHINE LEARNING</vt:lpstr>
      <vt:lpstr>how does machine learning work</vt:lpstr>
      <vt:lpstr>rOADMAP TO LEARN MACHINE LEARNING</vt:lpstr>
      <vt:lpstr>tYPES OF MACHINE LEARNING</vt:lpstr>
      <vt:lpstr>PowerPoint 演示文稿</vt:lpstr>
      <vt:lpstr>3. supervised learning</vt:lpstr>
      <vt:lpstr>SUPERVISED MACHINE LEARNING</vt:lpstr>
      <vt:lpstr>Types of Regression Algorithms</vt:lpstr>
      <vt:lpstr>PowerPoint 演示文稿</vt:lpstr>
      <vt:lpstr>difference between</vt:lpstr>
      <vt:lpstr>4. model evaluation</vt:lpstr>
      <vt:lpstr>Model Evaluation:</vt:lpstr>
      <vt:lpstr>confusion matrix</vt:lpstr>
      <vt:lpstr>PowerPoint 演示文稿</vt:lpstr>
      <vt:lpstr>5. unsupervised learning</vt:lpstr>
      <vt:lpstr>Unsupervised Learning</vt:lpstr>
      <vt:lpstr>types of unsupervised learning</vt:lpstr>
      <vt:lpstr>projects</vt:lpstr>
      <vt:lpstr>algerian                                 boston                                     sentimental analysis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Acer</cp:lastModifiedBy>
  <cp:revision>27</cp:revision>
  <dcterms:created xsi:type="dcterms:W3CDTF">2021-07-29T04:12:00Z</dcterms:created>
  <dcterms:modified xsi:type="dcterms:W3CDTF">2024-06-14T18:34:35Z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B5F38DDFEB014EA0AC8CC6E7036E1AC8_13</vt:lpwstr>
  </property>
  <property fmtid="{D5CDD505-2E9C-101B-9397-08002B2CF9AE}" pid="4" name="KSOProductBuildVer">
    <vt:lpwstr>1033-12.2.0.17119</vt:lpwstr>
  </property>
</Properties>
</file>